
<file path=[Content_Types].xml><?xml version="1.0" encoding="utf-8"?>
<Types xmlns="http://schemas.openxmlformats.org/package/2006/content-types">
  <Default Extension="jpeg" ContentType="image/jpeg"/>
  <Default Extension="wdp" ContentType="image/vnd.ms-photo"/>
  <Default Extension="gif" ContentType="image/gif"/>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 id="260" r:id="rId8"/>
    <p:sldId id="263" r:id="rId9"/>
    <p:sldId id="264" r:id="rId10"/>
    <p:sldId id="265" r:id="rId11"/>
    <p:sldId id="266" r:id="rId12"/>
    <p:sldId id="267" r:id="rId13"/>
    <p:sldId id="268" r:id="rId14"/>
    <p:sldId id="272" r:id="rId15"/>
    <p:sldId id="273" r:id="rId16"/>
    <p:sldId id="274" r:id="rId17"/>
    <p:sldId id="279" r:id="rId18"/>
    <p:sldId id="280" r:id="rId19"/>
    <p:sldId id="281" r:id="rId20"/>
    <p:sldId id="282" r:id="rId21"/>
    <p:sldId id="285" r:id="rId22"/>
    <p:sldId id="286" r:id="rId23"/>
    <p:sldId id="288" r:id="rId24"/>
    <p:sldId id="289"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6A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883" autoAdjust="0"/>
    <p:restoredTop sz="94660"/>
  </p:normalViewPr>
  <p:slideViewPr>
    <p:cSldViewPr snapToGrid="0" showGuides="1">
      <p:cViewPr varScale="1">
        <p:scale>
          <a:sx n="69" d="100"/>
          <a:sy n="69" d="100"/>
        </p:scale>
        <p:origin x="101" y="547"/>
      </p:cViewPr>
      <p:guideLst>
        <p:guide orient="horz" pos="2160"/>
        <p:guide pos="50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hdphoto1.wdp>
</file>

<file path=ppt/media/hdphoto2.wdp>
</file>

<file path=ppt/media/image1.jpeg>
</file>

<file path=ppt/media/image10.GIF>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1A1683-A168-47E5-B0B1-7E86D0B37F5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751C20-1CAB-4A4D-A798-6C92909A553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751C20-1CAB-4A4D-A798-6C92909A553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57E61B-179C-4D99-84E3-75FDA5C016B7}"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57E61B-179C-4D99-84E3-75FDA5C016B7}"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57E61B-179C-4D99-84E3-75FDA5C016B7}"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B0761C3-F634-40F9-AD1E-3C62DCFD809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57E61B-179C-4D99-84E3-75FDA5C016B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57E61B-179C-4D99-84E3-75FDA5C016B7}"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57E61B-179C-4D99-84E3-75FDA5C016B7}"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957E61B-179C-4D99-84E3-75FDA5C016B7}"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345800-ACD6-47B7-98D9-EBAB07A3B1F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2A1D239-5290-4078-B4B9-01DED89AFB10}"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1B432D10-5346-4E71-9A26-ACFA20E74C1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image" Target="../media/image10.GIF"/><Relationship Id="rId1" Type="http://schemas.openxmlformats.org/officeDocument/2006/relationships/image" Target="../media/image9.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1.xml"/><Relationship Id="rId4" Type="http://schemas.openxmlformats.org/officeDocument/2006/relationships/image" Target="../media/image14.jpeg"/><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image" Target="../media/image11.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15.jpeg"/></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1.xml"/><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xml"/><Relationship Id="rId4" Type="http://schemas.microsoft.com/office/2007/relationships/hdphoto" Target="../media/hdphoto2.wdp"/><Relationship Id="rId3" Type="http://schemas.openxmlformats.org/officeDocument/2006/relationships/image" Target="../media/image6.png"/><Relationship Id="rId2" Type="http://schemas.microsoft.com/office/2007/relationships/hdphoto" Target="../media/hdphoto1.wdp"/><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1" r="60126"/>
          <a:stretch>
            <a:fillRect/>
          </a:stretch>
        </p:blipFill>
        <p:spPr>
          <a:xfrm>
            <a:off x="2935518" y="9187"/>
            <a:ext cx="9294582" cy="6858000"/>
          </a:xfrm>
          <a:prstGeom prst="rect">
            <a:avLst/>
          </a:prstGeom>
        </p:spPr>
      </p:pic>
      <p:grpSp>
        <p:nvGrpSpPr>
          <p:cNvPr id="10" name="组合 9"/>
          <p:cNvGrpSpPr/>
          <p:nvPr/>
        </p:nvGrpSpPr>
        <p:grpSpPr>
          <a:xfrm>
            <a:off x="716047" y="2970758"/>
            <a:ext cx="3434669" cy="428170"/>
            <a:chOff x="4513444" y="2676819"/>
            <a:chExt cx="3402980" cy="428170"/>
          </a:xfrm>
          <a:solidFill>
            <a:srgbClr val="2B6A28"/>
          </a:solidFill>
        </p:grpSpPr>
        <p:sp>
          <p:nvSpPr>
            <p:cNvPr id="11" name="矩形 10"/>
            <p:cNvSpPr/>
            <p:nvPr/>
          </p:nvSpPr>
          <p:spPr>
            <a:xfrm>
              <a:off x="4639771" y="2676819"/>
              <a:ext cx="3150326" cy="428170"/>
            </a:xfrm>
            <a:prstGeom prst="rect">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u="sng">
                <a:solidFill>
                  <a:schemeClr val="bg1"/>
                </a:solidFill>
              </a:endParaRPr>
            </a:p>
          </p:txBody>
        </p:sp>
        <p:sp>
          <p:nvSpPr>
            <p:cNvPr id="12" name="Text Box 7"/>
            <p:cNvSpPr txBox="1">
              <a:spLocks noChangeArrowheads="1"/>
            </p:cNvSpPr>
            <p:nvPr/>
          </p:nvSpPr>
          <p:spPr bwMode="auto">
            <a:xfrm>
              <a:off x="4513444" y="2735359"/>
              <a:ext cx="3402980" cy="292388"/>
            </a:xfrm>
            <a:prstGeom prst="rect">
              <a:avLst/>
            </a:prstGeom>
            <a:noFill/>
            <a:ln w="9525">
              <a:noFill/>
              <a:miter lim="800000"/>
            </a:ln>
          </p:spPr>
          <p:txBody>
            <a:bodyPr wrap="square" lIns="45720" tIns="22860" rIns="45720" bIns="22860">
              <a:spAutoFit/>
            </a:bodyPr>
            <a:lstStyle/>
            <a:p>
              <a:pPr algn="ctr" defTabSz="1088390"/>
              <a:r>
                <a:rPr lang="zh-CN" altLang="en-US" sz="1600" dirty="0" smtClean="0">
                  <a:solidFill>
                    <a:schemeClr val="bg1"/>
                  </a:solidFill>
                  <a:latin typeface="黑体" panose="02010609060101010101" pitchFamily="49" charset="-122"/>
                  <a:ea typeface="黑体" panose="02010609060101010101" pitchFamily="49" charset="-122"/>
                  <a:cs typeface="Open Sans" pitchFamily="34" charset="0"/>
                </a:rPr>
                <a:t>汇报：</a:t>
              </a:r>
              <a:r>
                <a:rPr lang="en-US" altLang="zh-CN" sz="1600" dirty="0">
                  <a:solidFill>
                    <a:schemeClr val="bg1"/>
                  </a:solidFill>
                  <a:latin typeface="黑体" panose="02010609060101010101" pitchFamily="49" charset="-122"/>
                  <a:ea typeface="黑体" panose="02010609060101010101" pitchFamily="49" charset="-122"/>
                  <a:cs typeface="Open Sans" pitchFamily="34" charset="0"/>
                </a:rPr>
                <a:t>XXX</a:t>
              </a:r>
              <a:r>
                <a:rPr lang="zh-CN" altLang="en-US" sz="1600" dirty="0" smtClean="0">
                  <a:solidFill>
                    <a:schemeClr val="bg1"/>
                  </a:solidFill>
                  <a:latin typeface="黑体" panose="02010609060101010101" pitchFamily="49" charset="-122"/>
                  <a:ea typeface="黑体" panose="02010609060101010101" pitchFamily="49" charset="-122"/>
                  <a:cs typeface="Open Sans" pitchFamily="34" charset="0"/>
                </a:rPr>
                <a:t>  部门：人力资源部</a:t>
              </a:r>
              <a:endParaRPr lang="zh-CN" altLang="en-US" sz="1600" dirty="0" smtClean="0">
                <a:solidFill>
                  <a:schemeClr val="bg1"/>
                </a:solidFill>
                <a:latin typeface="黑体" panose="02010609060101010101" pitchFamily="49" charset="-122"/>
                <a:ea typeface="黑体" panose="02010609060101010101" pitchFamily="49" charset="-122"/>
                <a:cs typeface="Open Sans" pitchFamily="34" charset="0"/>
              </a:endParaRPr>
            </a:p>
          </p:txBody>
        </p:sp>
      </p:grpSp>
      <p:sp>
        <p:nvSpPr>
          <p:cNvPr id="13" name="Text Box 7"/>
          <p:cNvSpPr txBox="1">
            <a:spLocks noChangeArrowheads="1"/>
          </p:cNvSpPr>
          <p:nvPr/>
        </p:nvSpPr>
        <p:spPr bwMode="auto">
          <a:xfrm>
            <a:off x="716695" y="1812252"/>
            <a:ext cx="6536837" cy="969496"/>
          </a:xfrm>
          <a:prstGeom prst="rect">
            <a:avLst/>
          </a:prstGeom>
          <a:noFill/>
          <a:ln w="9525">
            <a:noFill/>
            <a:miter lim="800000"/>
          </a:ln>
        </p:spPr>
        <p:txBody>
          <a:bodyPr wrap="square" lIns="45720" tIns="22860" rIns="45720" bIns="22860">
            <a:spAutoFit/>
          </a:bodyPr>
          <a:lstStyle/>
          <a:p>
            <a:r>
              <a:rPr lang="zh-CN" altLang="en-US" sz="6000" b="1" spc="300" smtClean="0">
                <a:latin typeface="Adobe 黑体 Std R" panose="020B0400000000000000" pitchFamily="34" charset="-122"/>
                <a:ea typeface="Adobe 黑体 Std R" panose="020B0400000000000000" pitchFamily="34" charset="-122"/>
              </a:rPr>
              <a:t>新员工</a:t>
            </a:r>
            <a:r>
              <a:rPr lang="zh-CN" altLang="en-US" sz="6000" b="1" spc="300" dirty="0" smtClean="0">
                <a:latin typeface="Adobe 黑体 Std R" panose="020B0400000000000000" pitchFamily="34" charset="-122"/>
                <a:ea typeface="Adobe 黑体 Std R" panose="020B0400000000000000" pitchFamily="34" charset="-122"/>
              </a:rPr>
              <a:t>入</a:t>
            </a:r>
            <a:r>
              <a:rPr lang="zh-CN" altLang="en-US" sz="6000" b="1" spc="300" smtClean="0">
                <a:latin typeface="Adobe 黑体 Std R" panose="020B0400000000000000" pitchFamily="34" charset="-122"/>
                <a:ea typeface="Adobe 黑体 Std R" panose="020B0400000000000000" pitchFamily="34" charset="-122"/>
              </a:rPr>
              <a:t>职培训</a:t>
            </a:r>
            <a:endParaRPr lang="zh-CN" altLang="en-US" sz="6000" b="1" spc="300" dirty="0" smtClean="0">
              <a:latin typeface="Adobe 黑体 Std R" panose="020B0400000000000000" pitchFamily="34" charset="-122"/>
              <a:ea typeface="Adobe 黑体 Std R" panose="020B0400000000000000" pitchFamily="34" charset="-122"/>
            </a:endParaRPr>
          </a:p>
        </p:txBody>
      </p:sp>
      <p:sp>
        <p:nvSpPr>
          <p:cNvPr id="14" name="Rectangle 14"/>
          <p:cNvSpPr/>
          <p:nvPr/>
        </p:nvSpPr>
        <p:spPr>
          <a:xfrm>
            <a:off x="767495" y="3586311"/>
            <a:ext cx="4488446" cy="400110"/>
          </a:xfrm>
          <a:prstGeom prst="rect">
            <a:avLst/>
          </a:prstGeom>
        </p:spPr>
        <p:txBody>
          <a:bodyPr wrap="square">
            <a:spAutoFit/>
          </a:bodyPr>
          <a:lstStyle/>
          <a:p>
            <a:r>
              <a:rPr lang="en-US" altLang="zh-CN" sz="1000" dirty="0"/>
              <a:t>The headline Numbers and so on all the headline Numbers and so on all can be change by clicking and enter again. The headline Numbers and so on all </a:t>
            </a:r>
            <a:r>
              <a:rPr lang="en-US" altLang="zh-CN" sz="1000" dirty="0" smtClean="0"/>
              <a:t>the</a:t>
            </a:r>
            <a:endParaRPr lang="en-US" altLang="zh-CN" sz="1000" spc="300" dirty="0">
              <a:solidFill>
                <a:schemeClr val="bg1"/>
              </a:solidFill>
              <a:latin typeface="Open Sans" pitchFamily="34" charset="0"/>
              <a:ea typeface="Open Sans" pitchFamily="34" charset="0"/>
              <a:cs typeface="Open Sans" pitchFamily="34" charset="0"/>
            </a:endParaRPr>
          </a:p>
        </p:txBody>
      </p:sp>
      <p:pic>
        <p:nvPicPr>
          <p:cNvPr id="15" name="纯音乐 吉他 一首轻快的.mp3">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9586722" y="-1152401"/>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wipe/>
      </p:transition>
    </mc:Choice>
    <mc:Fallback>
      <p:transition spd="slow" advTm="0">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par>
                          <p:cTn id="7" fill="hold">
                            <p:stCondLst>
                              <p:cond delay="0"/>
                            </p:stCondLst>
                            <p:childTnLst>
                              <p:par>
                                <p:cTn id="8" presetID="41" presetClass="entr" presetSubtype="0" fill="hold" nodeType="afterEffect">
                                  <p:stCondLst>
                                    <p:cond delay="0"/>
                                  </p:stCondLst>
                                  <p:iterate type="lt">
                                    <p:tmPct val="10000"/>
                                  </p:iterate>
                                  <p:childTnLst>
                                    <p:set>
                                      <p:cBhvr>
                                        <p:cTn id="9" dur="1" fill="hold">
                                          <p:stCondLst>
                                            <p:cond delay="0"/>
                                          </p:stCondLst>
                                        </p:cTn>
                                        <p:tgtEl>
                                          <p:spTgt spid="13">
                                            <p:txEl>
                                              <p:pRg st="0" end="0"/>
                                            </p:txEl>
                                          </p:spTgt>
                                        </p:tgtEl>
                                        <p:attrNameLst>
                                          <p:attrName>style.visibility</p:attrName>
                                        </p:attrNameLst>
                                      </p:cBhvr>
                                      <p:to>
                                        <p:strVal val="visible"/>
                                      </p:to>
                                    </p:set>
                                    <p:anim calcmode="lin" valueType="num">
                                      <p:cBhvr>
                                        <p:cTn id="10" dur="500" fill="hold"/>
                                        <p:tgtEl>
                                          <p:spTgt spid="13">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13">
                                            <p:txEl>
                                              <p:pRg st="0" end="0"/>
                                            </p:txEl>
                                          </p:spTgt>
                                        </p:tgtEl>
                                        <p:attrNameLst>
                                          <p:attrName>ppt_y</p:attrName>
                                        </p:attrNameLst>
                                      </p:cBhvr>
                                      <p:tavLst>
                                        <p:tav tm="0">
                                          <p:val>
                                            <p:strVal val="#ppt_y"/>
                                          </p:val>
                                        </p:tav>
                                        <p:tav tm="100000">
                                          <p:val>
                                            <p:strVal val="#ppt_y"/>
                                          </p:val>
                                        </p:tav>
                                      </p:tavLst>
                                    </p:anim>
                                    <p:anim calcmode="lin" valueType="num">
                                      <p:cBhvr>
                                        <p:cTn id="12" dur="500" fill="hold"/>
                                        <p:tgtEl>
                                          <p:spTgt spid="13">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13">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13">
                                            <p:txEl>
                                              <p:pRg st="0" end="0"/>
                                            </p:txEl>
                                          </p:spTgt>
                                        </p:tgtEl>
                                      </p:cBhvr>
                                    </p:animEffect>
                                  </p:childTnLst>
                                </p:cTn>
                              </p:par>
                            </p:childTnLst>
                          </p:cTn>
                        </p:par>
                        <p:par>
                          <p:cTn id="15" fill="hold">
                            <p:stCondLst>
                              <p:cond delay="801"/>
                            </p:stCondLst>
                            <p:childTnLst>
                              <p:par>
                                <p:cTn id="16" presetID="22" presetClass="entr" presetSubtype="8"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301"/>
                            </p:stCondLst>
                            <p:childTnLst>
                              <p:par>
                                <p:cTn id="20" presetID="22" presetClass="entr" presetSubtype="8"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500"/>
                                        <p:tgtEl>
                                          <p:spTgt spid="14"/>
                                        </p:tgtEl>
                                      </p:cBhvr>
                                    </p:animEffect>
                                  </p:childTnLst>
                                </p:cTn>
                              </p:par>
                            </p:childTnLst>
                          </p:cTn>
                        </p:par>
                        <p:par>
                          <p:cTn id="23" fill="hold">
                            <p:stCondLst>
                              <p:cond delay="1801"/>
                            </p:stCondLst>
                            <p:childTnLst>
                              <p:par>
                                <p:cTn id="24" presetID="22" presetClass="entr" presetSubtype="8" fill="hold" nodeType="afterEffect">
                                  <p:stCondLst>
                                    <p:cond delay="0"/>
                                  </p:stCondLst>
                                  <p:childTnLst>
                                    <p:set>
                                      <p:cBhvr>
                                        <p:cTn id="25" dur="1" fill="hold">
                                          <p:stCondLst>
                                            <p:cond delay="0"/>
                                          </p:stCondLst>
                                        </p:cTn>
                                        <p:tgtEl>
                                          <p:spTgt spid="14">
                                            <p:txEl>
                                              <p:pRg st="0" end="0"/>
                                            </p:txEl>
                                          </p:spTgt>
                                        </p:tgtEl>
                                        <p:attrNameLst>
                                          <p:attrName>style.visibility</p:attrName>
                                        </p:attrNameLst>
                                      </p:cBhvr>
                                      <p:to>
                                        <p:strVal val="visible"/>
                                      </p:to>
                                    </p:set>
                                    <p:animEffect transition="in" filter="wipe(left)">
                                      <p:cBhvr>
                                        <p:cTn id="26"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7" repeatCount="indefinite" fill="remove" display="0">
                  <p:stCondLst>
                    <p:cond delay="indefinite"/>
                  </p:stCondLst>
                  <p:endCondLst>
                    <p:cond evt="onStopAudio" delay="0">
                      <p:tgtEl>
                        <p:sldTgt/>
                      </p:tgtEl>
                    </p:cond>
                  </p:endCondLst>
                </p:cTn>
                <p:tgtEl>
                  <p:spTgt spid="15"/>
                </p:tgtEl>
              </p:cMediaNode>
            </p:audio>
          </p:childTnLst>
        </p:cTn>
      </p:par>
    </p:tnLst>
    <p:bldLst>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2"/>
          <p:cNvSpPr txBox="1"/>
          <p:nvPr/>
        </p:nvSpPr>
        <p:spPr>
          <a:xfrm>
            <a:off x="5691214" y="3740339"/>
            <a:ext cx="4311270" cy="1795363"/>
          </a:xfrm>
          <a:prstGeom prst="rect">
            <a:avLst/>
          </a:prstGeom>
          <a:noFill/>
        </p:spPr>
        <p:txBody>
          <a:bodyPr wrap="square" lIns="0" tIns="0" rIns="0" bIns="0" rtlCol="0">
            <a:spAutoFit/>
          </a:bodyPr>
          <a:lstStyle/>
          <a:p>
            <a:pPr algn="just">
              <a:lnSpc>
                <a:spcPts val="1400"/>
              </a:lnSpc>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团队是指拥有共同目标，并且具有不同能力的一小群人有意识的协调行为或力的系统</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，这</a:t>
            </a: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群人就如同人的五官一样，共同协作维持一个人的生存，缺一不可</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ts val="1400"/>
              </a:lnSpc>
            </a:pP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ts val="1400"/>
              </a:lnSpc>
            </a:pP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我们</a:t>
            </a: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是一支专业的团队。我们的成员拥有多年的信息安全专业技术背景，来自国内知名安全公司的一线骨干。</a:t>
            </a:r>
            <a:endPar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ts val="1400"/>
              </a:lnSpc>
            </a:pP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ts val="1400"/>
              </a:lnSpc>
            </a:pP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我们</a:t>
            </a: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是一支年轻的团队。我们的平均年龄仅有</a:t>
            </a:r>
            <a:r>
              <a:rPr lang="en-US" altLang="zh-CN" sz="900" dirty="0">
                <a:solidFill>
                  <a:schemeClr val="tx1">
                    <a:lumMod val="75000"/>
                    <a:lumOff val="25000"/>
                  </a:schemeClr>
                </a:solidFill>
                <a:latin typeface="微软雅黑" panose="020B0503020204020204" pitchFamily="34" charset="-122"/>
                <a:ea typeface="微软雅黑" panose="020B0503020204020204" pitchFamily="34" charset="-122"/>
              </a:rPr>
              <a:t>26</a:t>
            </a: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岁，充满了朝气和创新精神。</a:t>
            </a:r>
            <a:endPar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ts val="1400"/>
              </a:lnSpc>
            </a:pPr>
            <a:endParaRPr lang="en-US" altLang="zh-CN" sz="9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ts val="1400"/>
              </a:lnSpc>
            </a:pP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我们</a:t>
            </a: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是一支专注的团队。我们坚信，安全的品牌源自客户的信任。只有专注，才能做好安全</a:t>
            </a:r>
            <a:r>
              <a:rPr lang="zh-CN" altLang="en-US" sz="9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2" name="圆角矩形 11"/>
          <p:cNvSpPr/>
          <p:nvPr/>
        </p:nvSpPr>
        <p:spPr>
          <a:xfrm>
            <a:off x="2455958" y="2520716"/>
            <a:ext cx="2047089" cy="3096344"/>
          </a:xfrm>
          <a:prstGeom prst="roundRect">
            <a:avLst>
              <a:gd name="adj" fmla="val 4000"/>
            </a:avLst>
          </a:prstGeom>
          <a:blipFill dpi="0" rotWithShape="1">
            <a:blip r:embed="rId1">
              <a:extLst>
                <a:ext uri="{28A0092B-C50C-407E-A947-70E740481C1C}">
                  <a14:useLocalDpi xmlns:a14="http://schemas.microsoft.com/office/drawing/2010/main" val="0"/>
                </a:ext>
              </a:extLst>
            </a:blip>
            <a:srcRect/>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6157133" y="2697201"/>
            <a:ext cx="2133918" cy="800705"/>
            <a:chOff x="6157133" y="2697201"/>
            <a:chExt cx="2133918" cy="800705"/>
          </a:xfrm>
        </p:grpSpPr>
        <p:sp>
          <p:nvSpPr>
            <p:cNvPr id="11" name="矩形 10"/>
            <p:cNvSpPr/>
            <p:nvPr/>
          </p:nvSpPr>
          <p:spPr>
            <a:xfrm>
              <a:off x="6182185" y="2697201"/>
              <a:ext cx="2108269" cy="553998"/>
            </a:xfrm>
            <a:prstGeom prst="rect">
              <a:avLst/>
            </a:prstGeom>
            <a:noFill/>
          </p:spPr>
          <p:txBody>
            <a:bodyPr wrap="none">
              <a:spAutoFit/>
            </a:bodyPr>
            <a:lstStyle/>
            <a:p>
              <a:pPr algn="ctr" defTabSz="1088390"/>
              <a:r>
                <a:rPr lang="zh-CN" altLang="en-US" sz="3000" dirty="0" smtClean="0">
                  <a:latin typeface="Adobe 黑体 Std R" panose="020B0400000000000000" pitchFamily="34" charset="-122"/>
                  <a:ea typeface="Adobe 黑体 Std R" panose="020B0400000000000000" pitchFamily="34" charset="-122"/>
                  <a:cs typeface="Open Sans" pitchFamily="34" charset="0"/>
                </a:rPr>
                <a:t>董事长致词</a:t>
              </a:r>
              <a:endParaRPr lang="en-CA" altLang="zh-CN" sz="3000" dirty="0">
                <a:latin typeface="Adobe 黑体 Std R" panose="020B0400000000000000" pitchFamily="34" charset="-122"/>
                <a:ea typeface="Adobe 黑体 Std R" panose="020B0400000000000000" pitchFamily="34" charset="-122"/>
                <a:cs typeface="Open Sans" pitchFamily="34" charset="0"/>
              </a:endParaRPr>
            </a:p>
          </p:txBody>
        </p:sp>
        <p:sp>
          <p:nvSpPr>
            <p:cNvPr id="13" name="矩形 12"/>
            <p:cNvSpPr/>
            <p:nvPr/>
          </p:nvSpPr>
          <p:spPr>
            <a:xfrm>
              <a:off x="6157133" y="3128574"/>
              <a:ext cx="2133918" cy="369332"/>
            </a:xfrm>
            <a:prstGeom prst="rect">
              <a:avLst/>
            </a:prstGeom>
          </p:spPr>
          <p:txBody>
            <a:bodyPr wrap="none">
              <a:spAutoFit/>
            </a:bodyPr>
            <a:lstStyle/>
            <a:p>
              <a:r>
                <a:rPr lang="en-US" altLang="zh-CN" dirty="0">
                  <a:latin typeface="Arial" panose="020B0604020202090204" pitchFamily="34" charset="0"/>
                </a:rPr>
                <a:t> </a:t>
              </a:r>
              <a:r>
                <a:rPr lang="en-US" altLang="zh-CN" dirty="0" smtClean="0">
                  <a:latin typeface="Arial" panose="020B0604020202090204" pitchFamily="34" charset="0"/>
                </a:rPr>
                <a:t>Chairman </a:t>
              </a:r>
              <a:r>
                <a:rPr lang="en-US" altLang="zh-CN" dirty="0">
                  <a:latin typeface="Arial" panose="020B0604020202090204" pitchFamily="34" charset="0"/>
                </a:rPr>
                <a:t>address</a:t>
              </a:r>
              <a:endParaRPr lang="zh-CN" altLang="en-US" dirty="0"/>
            </a:p>
          </p:txBody>
        </p:sp>
      </p:grpSp>
      <p:sp>
        <p:nvSpPr>
          <p:cNvPr id="14" name="矩形 13"/>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sp>
        <p:nvSpPr>
          <p:cNvPr id="16" name="矩形 15"/>
          <p:cNvSpPr/>
          <p:nvPr/>
        </p:nvSpPr>
        <p:spPr>
          <a:xfrm>
            <a:off x="5670503" y="2728667"/>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431737" y="685664"/>
            <a:ext cx="4620522" cy="803360"/>
            <a:chOff x="431737" y="685664"/>
            <a:chExt cx="4620522" cy="803360"/>
          </a:xfrm>
        </p:grpSpPr>
        <p:grpSp>
          <p:nvGrpSpPr>
            <p:cNvPr id="18" name="组合 17"/>
            <p:cNvGrpSpPr/>
            <p:nvPr/>
          </p:nvGrpSpPr>
          <p:grpSpPr>
            <a:xfrm>
              <a:off x="2123871" y="787172"/>
              <a:ext cx="2928388" cy="701852"/>
              <a:chOff x="1905660" y="89137"/>
              <a:chExt cx="2928388" cy="701852"/>
            </a:xfrm>
          </p:grpSpPr>
          <p:sp>
            <p:nvSpPr>
              <p:cNvPr id="21" name="Text Box 7"/>
              <p:cNvSpPr txBox="1">
                <a:spLocks noChangeArrowheads="1"/>
              </p:cNvSpPr>
              <p:nvPr/>
            </p:nvSpPr>
            <p:spPr bwMode="auto">
              <a:xfrm>
                <a:off x="1905660" y="89137"/>
                <a:ext cx="2640275"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Leadership Speech</a:t>
                </a:r>
                <a:endParaRPr lang="en-US" altLang="zh-CN" sz="2500" spc="-150" dirty="0" smtClean="0">
                  <a:latin typeface="微软雅黑" panose="020B0503020204020204" pitchFamily="34" charset="-122"/>
                  <a:ea typeface="微软雅黑" panose="020B0503020204020204" pitchFamily="34" charset="-122"/>
                </a:endParaRPr>
              </a:p>
            </p:txBody>
          </p:sp>
          <p:sp>
            <p:nvSpPr>
              <p:cNvPr id="22" name="矩形 21"/>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20" name="矩形 19"/>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领导致辞</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23" name="矩形 22"/>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500"/>
                                        <p:tgtEl>
                                          <p:spTgt spid="17"/>
                                        </p:tgtEl>
                                      </p:cBhvr>
                                    </p:animEffect>
                                  </p:childTnLst>
                                </p:cTn>
                              </p:par>
                            </p:childTnLst>
                          </p:cTn>
                        </p:par>
                        <p:par>
                          <p:cTn id="13" fill="hold">
                            <p:stCondLst>
                              <p:cond delay="1000"/>
                            </p:stCondLst>
                            <p:childTnLst>
                              <p:par>
                                <p:cTn id="14" presetID="22" presetClass="entr" presetSubtype="4"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left)">
                                      <p:cBhvr>
                                        <p:cTn id="21" dur="500"/>
                                        <p:tgtEl>
                                          <p:spTgt spid="16"/>
                                        </p:tgtEl>
                                      </p:cBhvr>
                                    </p:animEffect>
                                  </p:childTnLst>
                                </p:cTn>
                              </p:par>
                            </p:childTnLst>
                          </p:cTn>
                        </p:par>
                        <p:par>
                          <p:cTn id="22" fill="hold">
                            <p:stCondLst>
                              <p:cond delay="500"/>
                            </p:stCondLst>
                            <p:childTnLst>
                              <p:par>
                                <p:cTn id="23" presetID="22" presetClass="entr" presetSubtype="8"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left)">
                                      <p:cBhvr>
                                        <p:cTn id="25" dur="500"/>
                                        <p:tgtEl>
                                          <p:spTgt spid="2"/>
                                        </p:tgtEl>
                                      </p:cBhvr>
                                    </p:animEffect>
                                  </p:childTnLst>
                                </p:cTn>
                              </p:par>
                            </p:childTnLst>
                          </p:cTn>
                        </p:par>
                        <p:par>
                          <p:cTn id="26" fill="hold">
                            <p:stCondLst>
                              <p:cond delay="1000"/>
                            </p:stCondLst>
                            <p:childTnLst>
                              <p:par>
                                <p:cTn id="27" presetID="22" presetClass="entr" presetSubtype="1"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up)">
                                      <p:cBhvr>
                                        <p:cTn id="29" dur="500"/>
                                        <p:tgtEl>
                                          <p:spTgt spid="10"/>
                                        </p:tgtEl>
                                      </p:cBhvr>
                                    </p:animEffect>
                                  </p:childTnLst>
                                </p:cTn>
                              </p:par>
                            </p:childTnLst>
                          </p:cTn>
                        </p:par>
                        <p:par>
                          <p:cTn id="30" fill="hold">
                            <p:stCondLst>
                              <p:cond delay="1500"/>
                            </p:stCondLst>
                            <p:childTnLst>
                              <p:par>
                                <p:cTn id="31" presetID="2" presetClass="entr" presetSubtype="8"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500" fill="hold"/>
                                        <p:tgtEl>
                                          <p:spTgt spid="19"/>
                                        </p:tgtEl>
                                        <p:attrNameLst>
                                          <p:attrName>ppt_x</p:attrName>
                                        </p:attrNameLst>
                                      </p:cBhvr>
                                      <p:tavLst>
                                        <p:tav tm="0">
                                          <p:val>
                                            <p:strVal val="0-#ppt_w/2"/>
                                          </p:val>
                                        </p:tav>
                                        <p:tav tm="100000">
                                          <p:val>
                                            <p:strVal val="#ppt_x"/>
                                          </p:val>
                                        </p:tav>
                                      </p:tavLst>
                                    </p:anim>
                                    <p:anim calcmode="lin" valueType="num">
                                      <p:cBhvr additive="base">
                                        <p:cTn id="34"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6" grpId="0" animBg="1"/>
      <p:bldP spid="23" grpId="0" animBg="1"/>
      <p:bldP spid="1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22"/>
          <p:cNvSpPr/>
          <p:nvPr/>
        </p:nvSpPr>
        <p:spPr>
          <a:xfrm>
            <a:off x="2953152" y="2022152"/>
            <a:ext cx="1944572" cy="1584176"/>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TextBox 3"/>
          <p:cNvSpPr txBox="1"/>
          <p:nvPr/>
        </p:nvSpPr>
        <p:spPr>
          <a:xfrm>
            <a:off x="3296760" y="2260242"/>
            <a:ext cx="1257356" cy="1107996"/>
          </a:xfrm>
          <a:prstGeom prst="rect">
            <a:avLst/>
          </a:prstGeom>
          <a:noFill/>
        </p:spPr>
        <p:txBody>
          <a:bodyPr wrap="square" lIns="0" tIns="0" rIns="0" bIns="0" rtlCol="0">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rPr>
              <a:t>部门介绍</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cxnSp>
        <p:nvCxnSpPr>
          <p:cNvPr id="12" name="直接连接符 11"/>
          <p:cNvCxnSpPr/>
          <p:nvPr/>
        </p:nvCxnSpPr>
        <p:spPr>
          <a:xfrm>
            <a:off x="2593112" y="3750344"/>
            <a:ext cx="2808312" cy="0"/>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593112" y="5550544"/>
            <a:ext cx="2808312" cy="0"/>
          </a:xfrm>
          <a:prstGeom prst="line">
            <a:avLst/>
          </a:prstGeom>
          <a:ln w="63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 name="TextBox 8"/>
          <p:cNvSpPr txBox="1"/>
          <p:nvPr/>
        </p:nvSpPr>
        <p:spPr>
          <a:xfrm>
            <a:off x="2737128" y="3848349"/>
            <a:ext cx="2520280" cy="738664"/>
          </a:xfrm>
          <a:prstGeom prst="rect">
            <a:avLst/>
          </a:prstGeom>
          <a:noFill/>
        </p:spPr>
        <p:txBody>
          <a:bodyPr wrap="square" lIns="0" tIns="0" rIns="0" bIns="0" rtlCol="0">
            <a:spAutoFit/>
          </a:bodyPr>
          <a:lstStyle/>
          <a:p>
            <a:pPr algn="just"/>
            <a:r>
              <a:rPr lang="zh-CN" altLang="en-US" sz="2400" dirty="0">
                <a:latin typeface="微软雅黑" panose="020B0503020204020204" pitchFamily="34" charset="-122"/>
                <a:ea typeface="微软雅黑" panose="020B0503020204020204" pitchFamily="34" charset="-122"/>
              </a:rPr>
              <a:t>点击输入简要文字内容</a:t>
            </a:r>
            <a:r>
              <a:rPr lang="en-US" altLang="zh-CN"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p:txBody>
      </p:sp>
      <p:sp>
        <p:nvSpPr>
          <p:cNvPr id="15" name="TextBox 9"/>
          <p:cNvSpPr txBox="1"/>
          <p:nvPr/>
        </p:nvSpPr>
        <p:spPr>
          <a:xfrm>
            <a:off x="3205180" y="4703285"/>
            <a:ext cx="1584176" cy="215444"/>
          </a:xfrm>
          <a:prstGeom prst="rect">
            <a:avLst/>
          </a:prstGeom>
          <a:noFill/>
        </p:spPr>
        <p:txBody>
          <a:bodyPr wrap="square" lIns="0" tIns="0" rIns="0" bIns="0" rtlCol="0">
            <a:spAutoFit/>
          </a:bodyPr>
          <a:lstStyle/>
          <a:p>
            <a:pPr algn="ctr"/>
            <a:r>
              <a:rPr lang="zh-CN" altLang="en-US" sz="1400" b="1" dirty="0" smtClean="0">
                <a:latin typeface="微软雅黑" panose="020B0503020204020204" pitchFamily="34" charset="-122"/>
                <a:ea typeface="微软雅黑" panose="020B0503020204020204" pitchFamily="34" charset="-122"/>
              </a:rPr>
              <a:t>关键字设问？</a:t>
            </a:r>
            <a:endParaRPr lang="zh-CN" altLang="en-US" sz="1400" b="1" dirty="0">
              <a:latin typeface="微软雅黑" panose="020B0503020204020204" pitchFamily="34" charset="-122"/>
              <a:ea typeface="微软雅黑" panose="020B0503020204020204" pitchFamily="34" charset="-122"/>
            </a:endParaRPr>
          </a:p>
        </p:txBody>
      </p:sp>
      <p:sp>
        <p:nvSpPr>
          <p:cNvPr id="16" name="TextBox 10"/>
          <p:cNvSpPr txBox="1"/>
          <p:nvPr/>
        </p:nvSpPr>
        <p:spPr>
          <a:xfrm>
            <a:off x="3205180" y="4974480"/>
            <a:ext cx="1584176" cy="215444"/>
          </a:xfrm>
          <a:prstGeom prst="rect">
            <a:avLst/>
          </a:prstGeom>
          <a:noFill/>
        </p:spPr>
        <p:txBody>
          <a:bodyPr wrap="square" lIns="0" tIns="0" rIns="0" bIns="0" rtlCol="0">
            <a:spAutoFit/>
          </a:bodyPr>
          <a:lstStyle/>
          <a:p>
            <a:pPr algn="ctr"/>
            <a:r>
              <a:rPr lang="zh-CN" altLang="en-US" sz="1400" b="1" dirty="0" smtClean="0">
                <a:latin typeface="微软雅黑" panose="020B0503020204020204" pitchFamily="34" charset="-122"/>
                <a:ea typeface="微软雅黑" panose="020B0503020204020204" pitchFamily="34" charset="-122"/>
              </a:rPr>
              <a:t>关键字设问？</a:t>
            </a:r>
            <a:endParaRPr lang="zh-CN" altLang="en-US" sz="1400" b="1" dirty="0">
              <a:latin typeface="微软雅黑" panose="020B0503020204020204" pitchFamily="34" charset="-122"/>
              <a:ea typeface="微软雅黑" panose="020B0503020204020204" pitchFamily="34" charset="-122"/>
            </a:endParaRPr>
          </a:p>
        </p:txBody>
      </p:sp>
      <p:sp>
        <p:nvSpPr>
          <p:cNvPr id="17" name="TextBox 11"/>
          <p:cNvSpPr txBox="1"/>
          <p:nvPr/>
        </p:nvSpPr>
        <p:spPr>
          <a:xfrm>
            <a:off x="3205180" y="5262512"/>
            <a:ext cx="1584176" cy="215444"/>
          </a:xfrm>
          <a:prstGeom prst="rect">
            <a:avLst/>
          </a:prstGeom>
          <a:noFill/>
        </p:spPr>
        <p:txBody>
          <a:bodyPr wrap="square" lIns="0" tIns="0" rIns="0" bIns="0" rtlCol="0">
            <a:spAutoFit/>
          </a:bodyPr>
          <a:lstStyle/>
          <a:p>
            <a:pPr algn="ctr"/>
            <a:r>
              <a:rPr lang="zh-CN" altLang="en-US" sz="1400" b="1" dirty="0" smtClean="0">
                <a:latin typeface="微软雅黑" panose="020B0503020204020204" pitchFamily="34" charset="-122"/>
                <a:ea typeface="微软雅黑" panose="020B0503020204020204" pitchFamily="34" charset="-122"/>
              </a:rPr>
              <a:t>关键字设问？</a:t>
            </a:r>
            <a:endParaRPr lang="zh-CN" altLang="en-US" sz="1400" b="1" dirty="0">
              <a:latin typeface="微软雅黑" panose="020B0503020204020204" pitchFamily="34" charset="-122"/>
              <a:ea typeface="微软雅黑" panose="020B0503020204020204" pitchFamily="34" charset="-122"/>
            </a:endParaRPr>
          </a:p>
        </p:txBody>
      </p:sp>
      <p:sp>
        <p:nvSpPr>
          <p:cNvPr id="18" name="TextBox 13"/>
          <p:cNvSpPr txBox="1"/>
          <p:nvPr/>
        </p:nvSpPr>
        <p:spPr>
          <a:xfrm>
            <a:off x="2593112" y="5657246"/>
            <a:ext cx="2808312" cy="384721"/>
          </a:xfrm>
          <a:prstGeom prst="rect">
            <a:avLst/>
          </a:prstGeom>
          <a:noFill/>
        </p:spPr>
        <p:txBody>
          <a:bodyPr wrap="square" lIns="0" tIns="0" rIns="0" bIns="0" rtlCol="0">
            <a:spAutoFit/>
          </a:bodyPr>
          <a:lstStyle/>
          <a:p>
            <a:pPr algn="just">
              <a:lnSpc>
                <a:spcPts val="1500"/>
              </a:lnSpc>
            </a:pPr>
            <a:r>
              <a:rPr lang="zh-CN" altLang="en-US" sz="1000" dirty="0" smtClean="0">
                <a:latin typeface="微软雅黑" panose="020B0503020204020204" pitchFamily="34" charset="-122"/>
                <a:ea typeface="微软雅黑" panose="020B0503020204020204" pitchFamily="34" charset="-122"/>
              </a:rPr>
              <a:t>点击输入简要文字内容，文字内容需概括精炼，不用多余的文字修饰，言简意赅的说明分项内容</a:t>
            </a:r>
            <a:r>
              <a:rPr lang="en-US" altLang="zh-CN" sz="1000" dirty="0" smtClean="0">
                <a:latin typeface="微软雅黑" panose="020B0503020204020204" pitchFamily="34" charset="-122"/>
                <a:ea typeface="微软雅黑" panose="020B0503020204020204" pitchFamily="34" charset="-122"/>
              </a:rPr>
              <a:t>……</a:t>
            </a:r>
            <a:endParaRPr lang="en-US" altLang="zh-CN" sz="1000" dirty="0" smtClean="0">
              <a:latin typeface="微软雅黑" panose="020B0503020204020204" pitchFamily="34" charset="-122"/>
              <a:ea typeface="微软雅黑" panose="020B0503020204020204" pitchFamily="34" charset="-122"/>
            </a:endParaRPr>
          </a:p>
        </p:txBody>
      </p:sp>
      <p:sp>
        <p:nvSpPr>
          <p:cNvPr id="19" name="Freeform 5"/>
          <p:cNvSpPr/>
          <p:nvPr/>
        </p:nvSpPr>
        <p:spPr bwMode="auto">
          <a:xfrm>
            <a:off x="5901070" y="2194933"/>
            <a:ext cx="931331" cy="3822203"/>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solidFill>
            <a:srgbClr val="2B6A28"/>
          </a:solidFill>
          <a:ln>
            <a:noFill/>
          </a:ln>
        </p:spPr>
        <p:txBody>
          <a:bodyPr vert="horz" wrap="square" lIns="91440" tIns="45720" rIns="91440" bIns="45720" numCol="1" anchor="t" anchorCtr="0" compatLnSpc="1"/>
          <a:lstStyle/>
          <a:p>
            <a:endParaRPr lang="zh-CN" altLang="en-US"/>
          </a:p>
        </p:txBody>
      </p:sp>
      <p:sp>
        <p:nvSpPr>
          <p:cNvPr id="20" name="圆角矩形 19"/>
          <p:cNvSpPr/>
          <p:nvPr/>
        </p:nvSpPr>
        <p:spPr>
          <a:xfrm>
            <a:off x="7018716" y="2194933"/>
            <a:ext cx="3168352" cy="469958"/>
          </a:xfrm>
          <a:prstGeom prst="roundRect">
            <a:avLst/>
          </a:prstGeom>
          <a:solidFill>
            <a:schemeClr val="bg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a:off x="7018716" y="2753641"/>
            <a:ext cx="3168352" cy="469958"/>
          </a:xfrm>
          <a:prstGeom prst="roundRect">
            <a:avLst/>
          </a:prstGeom>
          <a:solidFill>
            <a:schemeClr val="bg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a:off x="7018716" y="3312349"/>
            <a:ext cx="3168352" cy="469958"/>
          </a:xfrm>
          <a:prstGeom prst="roundRect">
            <a:avLst/>
          </a:prstGeom>
          <a:solidFill>
            <a:schemeClr val="bg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a:off x="7018716" y="3871057"/>
            <a:ext cx="3168352" cy="469958"/>
          </a:xfrm>
          <a:prstGeom prst="roundRect">
            <a:avLst/>
          </a:prstGeom>
          <a:solidFill>
            <a:schemeClr val="bg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a:off x="7018716" y="4429765"/>
            <a:ext cx="3168352" cy="469958"/>
          </a:xfrm>
          <a:prstGeom prst="roundRect">
            <a:avLst/>
          </a:prstGeom>
          <a:solidFill>
            <a:schemeClr val="bg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7018716" y="4988473"/>
            <a:ext cx="3168352" cy="469958"/>
          </a:xfrm>
          <a:prstGeom prst="roundRect">
            <a:avLst/>
          </a:prstGeom>
          <a:solidFill>
            <a:schemeClr val="bg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a:off x="7018716" y="5547178"/>
            <a:ext cx="3168352" cy="469958"/>
          </a:xfrm>
          <a:prstGeom prst="roundRect">
            <a:avLst/>
          </a:prstGeom>
          <a:solidFill>
            <a:schemeClr val="bg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2"/>
          <p:cNvSpPr txBox="1"/>
          <p:nvPr/>
        </p:nvSpPr>
        <p:spPr>
          <a:xfrm>
            <a:off x="7369578" y="2352968"/>
            <a:ext cx="2313434" cy="153888"/>
          </a:xfrm>
          <a:prstGeom prst="rect">
            <a:avLst/>
          </a:prstGeom>
          <a:noFill/>
        </p:spPr>
        <p:txBody>
          <a:bodyPr wrap="square" lIns="0" tIns="0" rIns="0" bIns="0" rtlCol="0">
            <a:spAutoFit/>
          </a:bodyPr>
          <a:lstStyle/>
          <a:p>
            <a:pPr algn="just"/>
            <a:r>
              <a:rPr lang="zh-CN" altLang="en-US" sz="1000" dirty="0" smtClean="0">
                <a:latin typeface="微软雅黑" panose="020B0503020204020204" pitchFamily="34" charset="-122"/>
                <a:ea typeface="微软雅黑" panose="020B0503020204020204" pitchFamily="34" charset="-122"/>
              </a:rPr>
              <a:t>点击输入简要文字内容</a:t>
            </a:r>
            <a:r>
              <a:rPr lang="en-US" altLang="zh-CN" sz="1000" dirty="0" smtClean="0">
                <a:latin typeface="微软雅黑" panose="020B0503020204020204" pitchFamily="34" charset="-122"/>
                <a:ea typeface="微软雅黑" panose="020B0503020204020204" pitchFamily="34" charset="-122"/>
              </a:rPr>
              <a:t>……</a:t>
            </a:r>
            <a:endParaRPr lang="en-US" altLang="zh-CN" sz="1000" dirty="0">
              <a:latin typeface="微软雅黑" panose="020B0503020204020204" pitchFamily="34" charset="-122"/>
              <a:ea typeface="微软雅黑" panose="020B0503020204020204" pitchFamily="34" charset="-122"/>
            </a:endParaRPr>
          </a:p>
        </p:txBody>
      </p:sp>
      <p:sp>
        <p:nvSpPr>
          <p:cNvPr id="28" name="TextBox 23"/>
          <p:cNvSpPr txBox="1"/>
          <p:nvPr/>
        </p:nvSpPr>
        <p:spPr>
          <a:xfrm>
            <a:off x="7369578" y="2911676"/>
            <a:ext cx="2313434" cy="153888"/>
          </a:xfrm>
          <a:prstGeom prst="rect">
            <a:avLst/>
          </a:prstGeom>
          <a:noFill/>
        </p:spPr>
        <p:txBody>
          <a:bodyPr wrap="square" lIns="0" tIns="0" rIns="0" bIns="0" rtlCol="0">
            <a:spAutoFit/>
          </a:bodyPr>
          <a:lstStyle/>
          <a:p>
            <a:pPr algn="just"/>
            <a:r>
              <a:rPr lang="zh-CN" altLang="en-US" sz="1000" dirty="0" smtClean="0">
                <a:latin typeface="微软雅黑" panose="020B0503020204020204" pitchFamily="34" charset="-122"/>
                <a:ea typeface="微软雅黑" panose="020B0503020204020204" pitchFamily="34" charset="-122"/>
              </a:rPr>
              <a:t>点击输入简要文字内容</a:t>
            </a:r>
            <a:r>
              <a:rPr lang="en-US" altLang="zh-CN" sz="1000" dirty="0" smtClean="0">
                <a:latin typeface="微软雅黑" panose="020B0503020204020204" pitchFamily="34" charset="-122"/>
                <a:ea typeface="微软雅黑" panose="020B0503020204020204" pitchFamily="34" charset="-122"/>
              </a:rPr>
              <a:t>……</a:t>
            </a:r>
            <a:endParaRPr lang="en-US" altLang="zh-CN" sz="1000" dirty="0">
              <a:latin typeface="微软雅黑" panose="020B0503020204020204" pitchFamily="34" charset="-122"/>
              <a:ea typeface="微软雅黑" panose="020B0503020204020204" pitchFamily="34" charset="-122"/>
            </a:endParaRPr>
          </a:p>
        </p:txBody>
      </p:sp>
      <p:sp>
        <p:nvSpPr>
          <p:cNvPr id="29" name="TextBox 24"/>
          <p:cNvSpPr txBox="1"/>
          <p:nvPr/>
        </p:nvSpPr>
        <p:spPr>
          <a:xfrm>
            <a:off x="7369578" y="3470384"/>
            <a:ext cx="2313434" cy="153888"/>
          </a:xfrm>
          <a:prstGeom prst="rect">
            <a:avLst/>
          </a:prstGeom>
          <a:noFill/>
        </p:spPr>
        <p:txBody>
          <a:bodyPr wrap="square" lIns="0" tIns="0" rIns="0" bIns="0" rtlCol="0">
            <a:spAutoFit/>
          </a:bodyPr>
          <a:lstStyle/>
          <a:p>
            <a:pPr algn="just"/>
            <a:r>
              <a:rPr lang="zh-CN" altLang="en-US" sz="1000" dirty="0" smtClean="0">
                <a:latin typeface="微软雅黑" panose="020B0503020204020204" pitchFamily="34" charset="-122"/>
                <a:ea typeface="微软雅黑" panose="020B0503020204020204" pitchFamily="34" charset="-122"/>
              </a:rPr>
              <a:t>点击输入简要文字内容</a:t>
            </a:r>
            <a:r>
              <a:rPr lang="en-US" altLang="zh-CN" sz="1000" dirty="0">
                <a:latin typeface="微软雅黑" panose="020B0503020204020204" pitchFamily="34" charset="-122"/>
                <a:ea typeface="微软雅黑" panose="020B0503020204020204" pitchFamily="34" charset="-122"/>
              </a:rPr>
              <a:t>……</a:t>
            </a:r>
            <a:endParaRPr lang="en-US" altLang="zh-CN" sz="1000" dirty="0" smtClean="0">
              <a:latin typeface="微软雅黑" panose="020B0503020204020204" pitchFamily="34" charset="-122"/>
              <a:ea typeface="微软雅黑" panose="020B0503020204020204" pitchFamily="34" charset="-122"/>
            </a:endParaRPr>
          </a:p>
        </p:txBody>
      </p:sp>
      <p:sp>
        <p:nvSpPr>
          <p:cNvPr id="30" name="TextBox 25"/>
          <p:cNvSpPr txBox="1"/>
          <p:nvPr/>
        </p:nvSpPr>
        <p:spPr>
          <a:xfrm>
            <a:off x="7369578" y="4029092"/>
            <a:ext cx="2313434" cy="153888"/>
          </a:xfrm>
          <a:prstGeom prst="rect">
            <a:avLst/>
          </a:prstGeom>
          <a:noFill/>
        </p:spPr>
        <p:txBody>
          <a:bodyPr wrap="square" lIns="0" tIns="0" rIns="0" bIns="0" rtlCol="0">
            <a:spAutoFit/>
          </a:bodyPr>
          <a:lstStyle/>
          <a:p>
            <a:pPr algn="just"/>
            <a:r>
              <a:rPr lang="zh-CN" altLang="en-US" sz="1000" dirty="0" smtClean="0">
                <a:latin typeface="微软雅黑" panose="020B0503020204020204" pitchFamily="34" charset="-122"/>
                <a:ea typeface="微软雅黑" panose="020B0503020204020204" pitchFamily="34" charset="-122"/>
              </a:rPr>
              <a:t>点击输入简要文字内容</a:t>
            </a:r>
            <a:r>
              <a:rPr lang="en-US" altLang="zh-CN" sz="1000" dirty="0">
                <a:latin typeface="微软雅黑" panose="020B0503020204020204" pitchFamily="34" charset="-122"/>
                <a:ea typeface="微软雅黑" panose="020B0503020204020204" pitchFamily="34" charset="-122"/>
              </a:rPr>
              <a:t>……</a:t>
            </a:r>
            <a:endParaRPr lang="en-US" altLang="zh-CN" sz="1000" dirty="0" smtClean="0">
              <a:latin typeface="微软雅黑" panose="020B0503020204020204" pitchFamily="34" charset="-122"/>
              <a:ea typeface="微软雅黑" panose="020B0503020204020204" pitchFamily="34" charset="-122"/>
            </a:endParaRPr>
          </a:p>
        </p:txBody>
      </p:sp>
      <p:sp>
        <p:nvSpPr>
          <p:cNvPr id="31" name="TextBox 26"/>
          <p:cNvSpPr txBox="1"/>
          <p:nvPr/>
        </p:nvSpPr>
        <p:spPr>
          <a:xfrm>
            <a:off x="7369578" y="4587800"/>
            <a:ext cx="2313434" cy="153888"/>
          </a:xfrm>
          <a:prstGeom prst="rect">
            <a:avLst/>
          </a:prstGeom>
          <a:noFill/>
        </p:spPr>
        <p:txBody>
          <a:bodyPr wrap="square" lIns="0" tIns="0" rIns="0" bIns="0" rtlCol="0">
            <a:spAutoFit/>
          </a:bodyPr>
          <a:lstStyle/>
          <a:p>
            <a:pPr algn="just"/>
            <a:r>
              <a:rPr lang="zh-CN" altLang="en-US" sz="1000" dirty="0" smtClean="0">
                <a:latin typeface="微软雅黑" panose="020B0503020204020204" pitchFamily="34" charset="-122"/>
                <a:ea typeface="微软雅黑" panose="020B0503020204020204" pitchFamily="34" charset="-122"/>
              </a:rPr>
              <a:t>点击输入简要文字内容</a:t>
            </a:r>
            <a:r>
              <a:rPr lang="en-US" altLang="zh-CN" sz="1000" dirty="0">
                <a:latin typeface="微软雅黑" panose="020B0503020204020204" pitchFamily="34" charset="-122"/>
                <a:ea typeface="微软雅黑" panose="020B0503020204020204" pitchFamily="34" charset="-122"/>
              </a:rPr>
              <a:t>……</a:t>
            </a:r>
            <a:endParaRPr lang="en-US" altLang="zh-CN" sz="1000" dirty="0" smtClean="0">
              <a:latin typeface="微软雅黑" panose="020B0503020204020204" pitchFamily="34" charset="-122"/>
              <a:ea typeface="微软雅黑" panose="020B0503020204020204" pitchFamily="34" charset="-122"/>
            </a:endParaRPr>
          </a:p>
        </p:txBody>
      </p:sp>
      <p:sp>
        <p:nvSpPr>
          <p:cNvPr id="32" name="TextBox 27"/>
          <p:cNvSpPr txBox="1"/>
          <p:nvPr/>
        </p:nvSpPr>
        <p:spPr>
          <a:xfrm>
            <a:off x="7369578" y="5146508"/>
            <a:ext cx="2313434" cy="153888"/>
          </a:xfrm>
          <a:prstGeom prst="rect">
            <a:avLst/>
          </a:prstGeom>
          <a:noFill/>
        </p:spPr>
        <p:txBody>
          <a:bodyPr wrap="square" lIns="0" tIns="0" rIns="0" bIns="0" rtlCol="0">
            <a:spAutoFit/>
          </a:bodyPr>
          <a:lstStyle/>
          <a:p>
            <a:pPr algn="just"/>
            <a:r>
              <a:rPr lang="zh-CN" altLang="en-US" sz="1000" dirty="0" smtClean="0">
                <a:latin typeface="微软雅黑" panose="020B0503020204020204" pitchFamily="34" charset="-122"/>
                <a:ea typeface="微软雅黑" panose="020B0503020204020204" pitchFamily="34" charset="-122"/>
              </a:rPr>
              <a:t>点击输入简要文字内容</a:t>
            </a:r>
            <a:r>
              <a:rPr lang="en-US" altLang="zh-CN" sz="1000" dirty="0">
                <a:latin typeface="微软雅黑" panose="020B0503020204020204" pitchFamily="34" charset="-122"/>
                <a:ea typeface="微软雅黑" panose="020B0503020204020204" pitchFamily="34" charset="-122"/>
              </a:rPr>
              <a:t>……</a:t>
            </a:r>
            <a:endParaRPr lang="en-US" altLang="zh-CN" sz="1000" dirty="0" smtClean="0">
              <a:latin typeface="微软雅黑" panose="020B0503020204020204" pitchFamily="34" charset="-122"/>
              <a:ea typeface="微软雅黑" panose="020B0503020204020204" pitchFamily="34" charset="-122"/>
            </a:endParaRPr>
          </a:p>
        </p:txBody>
      </p:sp>
      <p:sp>
        <p:nvSpPr>
          <p:cNvPr id="33" name="TextBox 28"/>
          <p:cNvSpPr txBox="1"/>
          <p:nvPr/>
        </p:nvSpPr>
        <p:spPr>
          <a:xfrm>
            <a:off x="7369578" y="5705213"/>
            <a:ext cx="2313434" cy="153888"/>
          </a:xfrm>
          <a:prstGeom prst="rect">
            <a:avLst/>
          </a:prstGeom>
          <a:noFill/>
        </p:spPr>
        <p:txBody>
          <a:bodyPr wrap="square" lIns="0" tIns="0" rIns="0" bIns="0" rtlCol="0">
            <a:spAutoFit/>
          </a:bodyPr>
          <a:lstStyle/>
          <a:p>
            <a:pPr algn="just"/>
            <a:r>
              <a:rPr lang="zh-CN" altLang="en-US" sz="1000" dirty="0" smtClean="0">
                <a:latin typeface="微软雅黑" panose="020B0503020204020204" pitchFamily="34" charset="-122"/>
                <a:ea typeface="微软雅黑" panose="020B0503020204020204" pitchFamily="34" charset="-122"/>
              </a:rPr>
              <a:t>点击输入简要文字内容</a:t>
            </a:r>
            <a:r>
              <a:rPr lang="en-US" altLang="zh-CN" sz="1000" dirty="0">
                <a:latin typeface="微软雅黑" panose="020B0503020204020204" pitchFamily="34" charset="-122"/>
                <a:ea typeface="微软雅黑" panose="020B0503020204020204" pitchFamily="34" charset="-122"/>
              </a:rPr>
              <a:t>……</a:t>
            </a:r>
            <a:endParaRPr lang="en-US" altLang="zh-CN" sz="1000" dirty="0" smtClean="0">
              <a:latin typeface="微软雅黑" panose="020B0503020204020204" pitchFamily="34" charset="-122"/>
              <a:ea typeface="微软雅黑" panose="020B0503020204020204" pitchFamily="34" charset="-122"/>
            </a:endParaRPr>
          </a:p>
        </p:txBody>
      </p:sp>
      <p:sp>
        <p:nvSpPr>
          <p:cNvPr id="34" name="矩形 33"/>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37" name="组合 36"/>
          <p:cNvGrpSpPr/>
          <p:nvPr/>
        </p:nvGrpSpPr>
        <p:grpSpPr>
          <a:xfrm>
            <a:off x="431737" y="685664"/>
            <a:ext cx="5302866" cy="803360"/>
            <a:chOff x="431737" y="685664"/>
            <a:chExt cx="5302866" cy="803360"/>
          </a:xfrm>
        </p:grpSpPr>
        <p:grpSp>
          <p:nvGrpSpPr>
            <p:cNvPr id="38" name="组合 37"/>
            <p:cNvGrpSpPr/>
            <p:nvPr/>
          </p:nvGrpSpPr>
          <p:grpSpPr>
            <a:xfrm>
              <a:off x="2123871" y="768122"/>
              <a:ext cx="3610732" cy="720902"/>
              <a:chOff x="1905660" y="70087"/>
              <a:chExt cx="3610732" cy="720902"/>
            </a:xfrm>
          </p:grpSpPr>
          <p:sp>
            <p:nvSpPr>
              <p:cNvPr id="40" name="Text Box 7"/>
              <p:cNvSpPr txBox="1">
                <a:spLocks noChangeArrowheads="1"/>
              </p:cNvSpPr>
              <p:nvPr/>
            </p:nvSpPr>
            <p:spPr bwMode="auto">
              <a:xfrm>
                <a:off x="1905660" y="70087"/>
                <a:ext cx="3610732"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Departments to introduce</a:t>
                </a:r>
                <a:endParaRPr lang="en-US" altLang="zh-CN" sz="2500" spc="-150" dirty="0" smtClean="0">
                  <a:latin typeface="微软雅黑" panose="020B0503020204020204" pitchFamily="34" charset="-122"/>
                  <a:ea typeface="微软雅黑" panose="020B0503020204020204" pitchFamily="34" charset="-122"/>
                </a:endParaRPr>
              </a:p>
            </p:txBody>
          </p:sp>
          <p:sp>
            <p:nvSpPr>
              <p:cNvPr id="41" name="矩形 40"/>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39" name="矩形 38"/>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部门介绍</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42" name="矩形 41"/>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0-#ppt_w/2"/>
                                          </p:val>
                                        </p:tav>
                                        <p:tav tm="100000">
                                          <p:val>
                                            <p:strVal val="#ppt_x"/>
                                          </p:val>
                                        </p:tav>
                                      </p:tavLst>
                                    </p:anim>
                                    <p:anim calcmode="lin" valueType="num">
                                      <p:cBhvr additive="base">
                                        <p:cTn id="8" dur="5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left)">
                                      <p:cBhvr>
                                        <p:cTn id="12" dur="500"/>
                                        <p:tgtEl>
                                          <p:spTgt spid="37"/>
                                        </p:tgtEl>
                                      </p:cBhvr>
                                    </p:animEffect>
                                  </p:childTnLst>
                                </p:cTn>
                              </p:par>
                            </p:childTnLst>
                          </p:cTn>
                        </p:par>
                        <p:par>
                          <p:cTn id="13" fill="hold">
                            <p:stCondLst>
                              <p:cond delay="1000"/>
                            </p:stCondLst>
                            <p:childTnLst>
                              <p:par>
                                <p:cTn id="14" presetID="53" presetClass="entr" presetSubtype="52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anim calcmode="lin" valueType="num">
                                      <p:cBhvr>
                                        <p:cTn id="19" dur="500" fill="hold"/>
                                        <p:tgtEl>
                                          <p:spTgt spid="10"/>
                                        </p:tgtEl>
                                        <p:attrNameLst>
                                          <p:attrName>ppt_x</p:attrName>
                                        </p:attrNameLst>
                                      </p:cBhvr>
                                      <p:tavLst>
                                        <p:tav tm="0">
                                          <p:val>
                                            <p:fltVal val="0.5"/>
                                          </p:val>
                                        </p:tav>
                                        <p:tav tm="100000">
                                          <p:val>
                                            <p:strVal val="#ppt_x"/>
                                          </p:val>
                                        </p:tav>
                                      </p:tavLst>
                                    </p:anim>
                                    <p:anim calcmode="lin" valueType="num">
                                      <p:cBhvr>
                                        <p:cTn id="20" dur="500" fill="hold"/>
                                        <p:tgtEl>
                                          <p:spTgt spid="10"/>
                                        </p:tgtEl>
                                        <p:attrNameLst>
                                          <p:attrName>ppt_y</p:attrName>
                                        </p:attrNameLst>
                                      </p:cBhvr>
                                      <p:tavLst>
                                        <p:tav tm="0">
                                          <p:val>
                                            <p:fltVal val="0.5"/>
                                          </p:val>
                                        </p:tav>
                                        <p:tav tm="100000">
                                          <p:val>
                                            <p:strVal val="#ppt_y"/>
                                          </p:val>
                                        </p:tav>
                                      </p:tavLst>
                                    </p:anim>
                                  </p:childTnLst>
                                </p:cTn>
                              </p:par>
                              <p:par>
                                <p:cTn id="21" presetID="53" presetClass="entr" presetSubtype="528"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anim calcmode="lin" valueType="num">
                                      <p:cBhvr>
                                        <p:cTn id="26" dur="500" fill="hold"/>
                                        <p:tgtEl>
                                          <p:spTgt spid="11"/>
                                        </p:tgtEl>
                                        <p:attrNameLst>
                                          <p:attrName>ppt_x</p:attrName>
                                        </p:attrNameLst>
                                      </p:cBhvr>
                                      <p:tavLst>
                                        <p:tav tm="0">
                                          <p:val>
                                            <p:fltVal val="0.5"/>
                                          </p:val>
                                        </p:tav>
                                        <p:tav tm="100000">
                                          <p:val>
                                            <p:strVal val="#ppt_x"/>
                                          </p:val>
                                        </p:tav>
                                      </p:tavLst>
                                    </p:anim>
                                    <p:anim calcmode="lin" valueType="num">
                                      <p:cBhvr>
                                        <p:cTn id="27" dur="500" fill="hold"/>
                                        <p:tgtEl>
                                          <p:spTgt spid="11"/>
                                        </p:tgtEl>
                                        <p:attrNameLst>
                                          <p:attrName>ppt_y</p:attrName>
                                        </p:attrNameLst>
                                      </p:cBhvr>
                                      <p:tavLst>
                                        <p:tav tm="0">
                                          <p:val>
                                            <p:fltVal val="0.5"/>
                                          </p:val>
                                        </p:tav>
                                        <p:tav tm="100000">
                                          <p:val>
                                            <p:strVal val="#ppt_y"/>
                                          </p:val>
                                        </p:tav>
                                      </p:tavLst>
                                    </p:anim>
                                  </p:childTnLst>
                                </p:cTn>
                              </p:par>
                            </p:childTnLst>
                          </p:cTn>
                        </p:par>
                        <p:par>
                          <p:cTn id="28" fill="hold">
                            <p:stCondLst>
                              <p:cond delay="1500"/>
                            </p:stCondLst>
                            <p:childTnLst>
                              <p:par>
                                <p:cTn id="29" presetID="16" presetClass="entr" presetSubtype="21"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barn(inVertical)">
                                      <p:cBhvr>
                                        <p:cTn id="31" dur="500"/>
                                        <p:tgtEl>
                                          <p:spTgt spid="12"/>
                                        </p:tgtEl>
                                      </p:cBhvr>
                                    </p:animEffect>
                                  </p:childTnLst>
                                </p:cTn>
                              </p:par>
                              <p:par>
                                <p:cTn id="32" presetID="16" presetClass="entr" presetSubtype="21"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barn(inVertical)">
                                      <p:cBhvr>
                                        <p:cTn id="34" dur="500"/>
                                        <p:tgtEl>
                                          <p:spTgt spid="13"/>
                                        </p:tgtEl>
                                      </p:cBhvr>
                                    </p:animEffect>
                                  </p:childTnLst>
                                </p:cTn>
                              </p:par>
                            </p:childTnLst>
                          </p:cTn>
                        </p:par>
                        <p:par>
                          <p:cTn id="35" fill="hold">
                            <p:stCondLst>
                              <p:cond delay="2000"/>
                            </p:stCondLst>
                            <p:childTnLst>
                              <p:par>
                                <p:cTn id="36" presetID="53" presetClass="entr" presetSubtype="16"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 calcmode="lin" valueType="num">
                                      <p:cBhvr>
                                        <p:cTn id="38" dur="500" fill="hold"/>
                                        <p:tgtEl>
                                          <p:spTgt spid="14"/>
                                        </p:tgtEl>
                                        <p:attrNameLst>
                                          <p:attrName>ppt_w</p:attrName>
                                        </p:attrNameLst>
                                      </p:cBhvr>
                                      <p:tavLst>
                                        <p:tav tm="0">
                                          <p:val>
                                            <p:fltVal val="0"/>
                                          </p:val>
                                        </p:tav>
                                        <p:tav tm="100000">
                                          <p:val>
                                            <p:strVal val="#ppt_w"/>
                                          </p:val>
                                        </p:tav>
                                      </p:tavLst>
                                    </p:anim>
                                    <p:anim calcmode="lin" valueType="num">
                                      <p:cBhvr>
                                        <p:cTn id="39" dur="500" fill="hold"/>
                                        <p:tgtEl>
                                          <p:spTgt spid="14"/>
                                        </p:tgtEl>
                                        <p:attrNameLst>
                                          <p:attrName>ppt_h</p:attrName>
                                        </p:attrNameLst>
                                      </p:cBhvr>
                                      <p:tavLst>
                                        <p:tav tm="0">
                                          <p:val>
                                            <p:fltVal val="0"/>
                                          </p:val>
                                        </p:tav>
                                        <p:tav tm="100000">
                                          <p:val>
                                            <p:strVal val="#ppt_h"/>
                                          </p:val>
                                        </p:tav>
                                      </p:tavLst>
                                    </p:anim>
                                    <p:animEffect transition="in" filter="fade">
                                      <p:cBhvr>
                                        <p:cTn id="40" dur="500"/>
                                        <p:tgtEl>
                                          <p:spTgt spid="14"/>
                                        </p:tgtEl>
                                      </p:cBhvr>
                                    </p:animEffect>
                                  </p:childTnLst>
                                </p:cTn>
                              </p:par>
                            </p:childTnLst>
                          </p:cTn>
                        </p:par>
                        <p:par>
                          <p:cTn id="41" fill="hold">
                            <p:stCondLst>
                              <p:cond delay="2500"/>
                            </p:stCondLst>
                            <p:childTnLst>
                              <p:par>
                                <p:cTn id="42" presetID="42" presetClass="entr" presetSubtype="0" fill="hold" grpId="0" nodeType="after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anim calcmode="lin" valueType="num">
                                      <p:cBhvr>
                                        <p:cTn id="45" dur="500" fill="hold"/>
                                        <p:tgtEl>
                                          <p:spTgt spid="15"/>
                                        </p:tgtEl>
                                        <p:attrNameLst>
                                          <p:attrName>ppt_x</p:attrName>
                                        </p:attrNameLst>
                                      </p:cBhvr>
                                      <p:tavLst>
                                        <p:tav tm="0">
                                          <p:val>
                                            <p:strVal val="#ppt_x"/>
                                          </p:val>
                                        </p:tav>
                                        <p:tav tm="100000">
                                          <p:val>
                                            <p:strVal val="#ppt_x"/>
                                          </p:val>
                                        </p:tav>
                                      </p:tavLst>
                                    </p:anim>
                                    <p:anim calcmode="lin" valueType="num">
                                      <p:cBhvr>
                                        <p:cTn id="46" dur="500" fill="hold"/>
                                        <p:tgtEl>
                                          <p:spTgt spid="1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20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500"/>
                                        <p:tgtEl>
                                          <p:spTgt spid="16"/>
                                        </p:tgtEl>
                                      </p:cBhvr>
                                    </p:animEffect>
                                    <p:anim calcmode="lin" valueType="num">
                                      <p:cBhvr>
                                        <p:cTn id="50" dur="500" fill="hold"/>
                                        <p:tgtEl>
                                          <p:spTgt spid="16"/>
                                        </p:tgtEl>
                                        <p:attrNameLst>
                                          <p:attrName>ppt_x</p:attrName>
                                        </p:attrNameLst>
                                      </p:cBhvr>
                                      <p:tavLst>
                                        <p:tav tm="0">
                                          <p:val>
                                            <p:strVal val="#ppt_x"/>
                                          </p:val>
                                        </p:tav>
                                        <p:tav tm="100000">
                                          <p:val>
                                            <p:strVal val="#ppt_x"/>
                                          </p:val>
                                        </p:tav>
                                      </p:tavLst>
                                    </p:anim>
                                    <p:anim calcmode="lin" valueType="num">
                                      <p:cBhvr>
                                        <p:cTn id="51" dur="500" fill="hold"/>
                                        <p:tgtEl>
                                          <p:spTgt spid="16"/>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400"/>
                                  </p:stCondLst>
                                  <p:childTnLst>
                                    <p:set>
                                      <p:cBhvr>
                                        <p:cTn id="53" dur="1" fill="hold">
                                          <p:stCondLst>
                                            <p:cond delay="0"/>
                                          </p:stCondLst>
                                        </p:cTn>
                                        <p:tgtEl>
                                          <p:spTgt spid="17"/>
                                        </p:tgtEl>
                                        <p:attrNameLst>
                                          <p:attrName>style.visibility</p:attrName>
                                        </p:attrNameLst>
                                      </p:cBhvr>
                                      <p:to>
                                        <p:strVal val="visible"/>
                                      </p:to>
                                    </p:set>
                                    <p:animEffect transition="in" filter="fade">
                                      <p:cBhvr>
                                        <p:cTn id="54" dur="500"/>
                                        <p:tgtEl>
                                          <p:spTgt spid="17"/>
                                        </p:tgtEl>
                                      </p:cBhvr>
                                    </p:animEffect>
                                    <p:anim calcmode="lin" valueType="num">
                                      <p:cBhvr>
                                        <p:cTn id="55" dur="500" fill="hold"/>
                                        <p:tgtEl>
                                          <p:spTgt spid="17"/>
                                        </p:tgtEl>
                                        <p:attrNameLst>
                                          <p:attrName>ppt_x</p:attrName>
                                        </p:attrNameLst>
                                      </p:cBhvr>
                                      <p:tavLst>
                                        <p:tav tm="0">
                                          <p:val>
                                            <p:strVal val="#ppt_x"/>
                                          </p:val>
                                        </p:tav>
                                        <p:tav tm="100000">
                                          <p:val>
                                            <p:strVal val="#ppt_x"/>
                                          </p:val>
                                        </p:tav>
                                      </p:tavLst>
                                    </p:anim>
                                    <p:anim calcmode="lin" valueType="num">
                                      <p:cBhvr>
                                        <p:cTn id="56" dur="500" fill="hold"/>
                                        <p:tgtEl>
                                          <p:spTgt spid="17"/>
                                        </p:tgtEl>
                                        <p:attrNameLst>
                                          <p:attrName>ppt_y</p:attrName>
                                        </p:attrNameLst>
                                      </p:cBhvr>
                                      <p:tavLst>
                                        <p:tav tm="0">
                                          <p:val>
                                            <p:strVal val="#ppt_y+.1"/>
                                          </p:val>
                                        </p:tav>
                                        <p:tav tm="100000">
                                          <p:val>
                                            <p:strVal val="#ppt_y"/>
                                          </p:val>
                                        </p:tav>
                                      </p:tavLst>
                                    </p:anim>
                                  </p:childTnLst>
                                </p:cTn>
                              </p:par>
                            </p:childTnLst>
                          </p:cTn>
                        </p:par>
                        <p:par>
                          <p:cTn id="57" fill="hold">
                            <p:stCondLst>
                              <p:cond delay="3000"/>
                            </p:stCondLst>
                            <p:childTnLst>
                              <p:par>
                                <p:cTn id="58" presetID="22" presetClass="entr" presetSubtype="8" fill="hold" grpId="0" nodeType="after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wipe(left)">
                                      <p:cBhvr>
                                        <p:cTn id="60" dur="300"/>
                                        <p:tgtEl>
                                          <p:spTgt spid="18"/>
                                        </p:tgtEl>
                                      </p:cBhvr>
                                    </p:animEffect>
                                  </p:childTnLst>
                                </p:cTn>
                              </p:par>
                            </p:childTnLst>
                          </p:cTn>
                        </p:par>
                        <p:par>
                          <p:cTn id="61" fill="hold">
                            <p:stCondLst>
                              <p:cond delay="3500"/>
                            </p:stCondLst>
                            <p:childTnLst>
                              <p:par>
                                <p:cTn id="62" presetID="16" presetClass="entr" presetSubtype="26" fill="hold" grpId="0" nodeType="afterEffect">
                                  <p:stCondLst>
                                    <p:cond delay="0"/>
                                  </p:stCondLst>
                                  <p:childTnLst>
                                    <p:set>
                                      <p:cBhvr>
                                        <p:cTn id="63" dur="1" fill="hold">
                                          <p:stCondLst>
                                            <p:cond delay="0"/>
                                          </p:stCondLst>
                                        </p:cTn>
                                        <p:tgtEl>
                                          <p:spTgt spid="19"/>
                                        </p:tgtEl>
                                        <p:attrNameLst>
                                          <p:attrName>style.visibility</p:attrName>
                                        </p:attrNameLst>
                                      </p:cBhvr>
                                      <p:to>
                                        <p:strVal val="visible"/>
                                      </p:to>
                                    </p:set>
                                    <p:animEffect transition="in" filter="barn(inHorizontal)">
                                      <p:cBhvr>
                                        <p:cTn id="64" dur="500"/>
                                        <p:tgtEl>
                                          <p:spTgt spid="19"/>
                                        </p:tgtEl>
                                      </p:cBhvr>
                                    </p:animEffect>
                                  </p:childTnLst>
                                </p:cTn>
                              </p:par>
                            </p:childTnLst>
                          </p:cTn>
                        </p:par>
                        <p:par>
                          <p:cTn id="65" fill="hold">
                            <p:stCondLst>
                              <p:cond delay="4000"/>
                            </p:stCondLst>
                            <p:childTnLst>
                              <p:par>
                                <p:cTn id="66" presetID="22" presetClass="entr" presetSubtype="8" fill="hold" grpId="0" nodeType="afterEffect">
                                  <p:stCondLst>
                                    <p:cond delay="0"/>
                                  </p:stCondLst>
                                  <p:childTnLst>
                                    <p:set>
                                      <p:cBhvr>
                                        <p:cTn id="67" dur="1" fill="hold">
                                          <p:stCondLst>
                                            <p:cond delay="0"/>
                                          </p:stCondLst>
                                        </p:cTn>
                                        <p:tgtEl>
                                          <p:spTgt spid="27"/>
                                        </p:tgtEl>
                                        <p:attrNameLst>
                                          <p:attrName>style.visibility</p:attrName>
                                        </p:attrNameLst>
                                      </p:cBhvr>
                                      <p:to>
                                        <p:strVal val="visible"/>
                                      </p:to>
                                    </p:set>
                                    <p:animEffect transition="in" filter="wipe(left)">
                                      <p:cBhvr>
                                        <p:cTn id="68" dur="300"/>
                                        <p:tgtEl>
                                          <p:spTgt spid="27"/>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wipe(left)">
                                      <p:cBhvr>
                                        <p:cTn id="71" dur="300"/>
                                        <p:tgtEl>
                                          <p:spTgt spid="20"/>
                                        </p:tgtEl>
                                      </p:cBhvr>
                                    </p:animEffect>
                                  </p:childTnLst>
                                </p:cTn>
                              </p:par>
                            </p:childTnLst>
                          </p:cTn>
                        </p:par>
                        <p:par>
                          <p:cTn id="72" fill="hold">
                            <p:stCondLst>
                              <p:cond delay="4500"/>
                            </p:stCondLst>
                            <p:childTnLst>
                              <p:par>
                                <p:cTn id="73" presetID="22" presetClass="entr" presetSubtype="8" fill="hold" grpId="0" nodeType="afterEffect">
                                  <p:stCondLst>
                                    <p:cond delay="0"/>
                                  </p:stCondLst>
                                  <p:childTnLst>
                                    <p:set>
                                      <p:cBhvr>
                                        <p:cTn id="74" dur="1" fill="hold">
                                          <p:stCondLst>
                                            <p:cond delay="0"/>
                                          </p:stCondLst>
                                        </p:cTn>
                                        <p:tgtEl>
                                          <p:spTgt spid="28"/>
                                        </p:tgtEl>
                                        <p:attrNameLst>
                                          <p:attrName>style.visibility</p:attrName>
                                        </p:attrNameLst>
                                      </p:cBhvr>
                                      <p:to>
                                        <p:strVal val="visible"/>
                                      </p:to>
                                    </p:set>
                                    <p:animEffect transition="in" filter="wipe(left)">
                                      <p:cBhvr>
                                        <p:cTn id="75" dur="300"/>
                                        <p:tgtEl>
                                          <p:spTgt spid="28"/>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wipe(left)">
                                      <p:cBhvr>
                                        <p:cTn id="78" dur="300"/>
                                        <p:tgtEl>
                                          <p:spTgt spid="21"/>
                                        </p:tgtEl>
                                      </p:cBhvr>
                                    </p:animEffect>
                                  </p:childTnLst>
                                </p:cTn>
                              </p:par>
                            </p:childTnLst>
                          </p:cTn>
                        </p:par>
                        <p:par>
                          <p:cTn id="79" fill="hold">
                            <p:stCondLst>
                              <p:cond delay="5000"/>
                            </p:stCondLst>
                            <p:childTnLst>
                              <p:par>
                                <p:cTn id="80" presetID="22" presetClass="entr" presetSubtype="8" fill="hold" grpId="0" nodeType="afterEffect">
                                  <p:stCondLst>
                                    <p:cond delay="0"/>
                                  </p:stCondLst>
                                  <p:childTnLst>
                                    <p:set>
                                      <p:cBhvr>
                                        <p:cTn id="81" dur="1" fill="hold">
                                          <p:stCondLst>
                                            <p:cond delay="0"/>
                                          </p:stCondLst>
                                        </p:cTn>
                                        <p:tgtEl>
                                          <p:spTgt spid="29"/>
                                        </p:tgtEl>
                                        <p:attrNameLst>
                                          <p:attrName>style.visibility</p:attrName>
                                        </p:attrNameLst>
                                      </p:cBhvr>
                                      <p:to>
                                        <p:strVal val="visible"/>
                                      </p:to>
                                    </p:set>
                                    <p:animEffect transition="in" filter="wipe(left)">
                                      <p:cBhvr>
                                        <p:cTn id="82" dur="300"/>
                                        <p:tgtEl>
                                          <p:spTgt spid="29"/>
                                        </p:tgtEl>
                                      </p:cBhvr>
                                    </p:animEffect>
                                  </p:childTnLst>
                                </p:cTn>
                              </p:par>
                              <p:par>
                                <p:cTn id="83" presetID="22" presetClass="entr" presetSubtype="8" fill="hold" grpId="0" nodeType="withEffect">
                                  <p:stCondLst>
                                    <p:cond delay="0"/>
                                  </p:stCondLst>
                                  <p:childTnLst>
                                    <p:set>
                                      <p:cBhvr>
                                        <p:cTn id="84" dur="1" fill="hold">
                                          <p:stCondLst>
                                            <p:cond delay="0"/>
                                          </p:stCondLst>
                                        </p:cTn>
                                        <p:tgtEl>
                                          <p:spTgt spid="22"/>
                                        </p:tgtEl>
                                        <p:attrNameLst>
                                          <p:attrName>style.visibility</p:attrName>
                                        </p:attrNameLst>
                                      </p:cBhvr>
                                      <p:to>
                                        <p:strVal val="visible"/>
                                      </p:to>
                                    </p:set>
                                    <p:animEffect transition="in" filter="wipe(left)">
                                      <p:cBhvr>
                                        <p:cTn id="85" dur="300"/>
                                        <p:tgtEl>
                                          <p:spTgt spid="22"/>
                                        </p:tgtEl>
                                      </p:cBhvr>
                                    </p:animEffect>
                                  </p:childTnLst>
                                </p:cTn>
                              </p:par>
                            </p:childTnLst>
                          </p:cTn>
                        </p:par>
                        <p:par>
                          <p:cTn id="86" fill="hold">
                            <p:stCondLst>
                              <p:cond delay="5500"/>
                            </p:stCondLst>
                            <p:childTnLst>
                              <p:par>
                                <p:cTn id="87" presetID="22" presetClass="entr" presetSubtype="8" fill="hold" grpId="0" nodeType="after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wipe(left)">
                                      <p:cBhvr>
                                        <p:cTn id="89" dur="300"/>
                                        <p:tgtEl>
                                          <p:spTgt spid="30"/>
                                        </p:tgtEl>
                                      </p:cBhvr>
                                    </p:animEffect>
                                  </p:childTnLst>
                                </p:cTn>
                              </p:par>
                              <p:par>
                                <p:cTn id="90" presetID="22" presetClass="entr" presetSubtype="8" fill="hold" grpId="0" nodeType="withEffect">
                                  <p:stCondLst>
                                    <p:cond delay="0"/>
                                  </p:stCondLst>
                                  <p:childTnLst>
                                    <p:set>
                                      <p:cBhvr>
                                        <p:cTn id="91" dur="1" fill="hold">
                                          <p:stCondLst>
                                            <p:cond delay="0"/>
                                          </p:stCondLst>
                                        </p:cTn>
                                        <p:tgtEl>
                                          <p:spTgt spid="23"/>
                                        </p:tgtEl>
                                        <p:attrNameLst>
                                          <p:attrName>style.visibility</p:attrName>
                                        </p:attrNameLst>
                                      </p:cBhvr>
                                      <p:to>
                                        <p:strVal val="visible"/>
                                      </p:to>
                                    </p:set>
                                    <p:animEffect transition="in" filter="wipe(left)">
                                      <p:cBhvr>
                                        <p:cTn id="92" dur="300"/>
                                        <p:tgtEl>
                                          <p:spTgt spid="23"/>
                                        </p:tgtEl>
                                      </p:cBhvr>
                                    </p:animEffect>
                                  </p:childTnLst>
                                </p:cTn>
                              </p:par>
                            </p:childTnLst>
                          </p:cTn>
                        </p:par>
                        <p:par>
                          <p:cTn id="93" fill="hold">
                            <p:stCondLst>
                              <p:cond delay="6000"/>
                            </p:stCondLst>
                            <p:childTnLst>
                              <p:par>
                                <p:cTn id="94" presetID="22" presetClass="entr" presetSubtype="8" fill="hold" grpId="0" nodeType="afterEffect">
                                  <p:stCondLst>
                                    <p:cond delay="0"/>
                                  </p:stCondLst>
                                  <p:childTnLst>
                                    <p:set>
                                      <p:cBhvr>
                                        <p:cTn id="95" dur="1" fill="hold">
                                          <p:stCondLst>
                                            <p:cond delay="0"/>
                                          </p:stCondLst>
                                        </p:cTn>
                                        <p:tgtEl>
                                          <p:spTgt spid="31"/>
                                        </p:tgtEl>
                                        <p:attrNameLst>
                                          <p:attrName>style.visibility</p:attrName>
                                        </p:attrNameLst>
                                      </p:cBhvr>
                                      <p:to>
                                        <p:strVal val="visible"/>
                                      </p:to>
                                    </p:set>
                                    <p:animEffect transition="in" filter="wipe(left)">
                                      <p:cBhvr>
                                        <p:cTn id="96" dur="300"/>
                                        <p:tgtEl>
                                          <p:spTgt spid="31"/>
                                        </p:tgtEl>
                                      </p:cBhvr>
                                    </p:animEffect>
                                  </p:childTnLst>
                                </p:cTn>
                              </p:par>
                              <p:par>
                                <p:cTn id="97" presetID="22" presetClass="entr" presetSubtype="8" fill="hold" grpId="0" nodeType="withEffect">
                                  <p:stCondLst>
                                    <p:cond delay="0"/>
                                  </p:stCondLst>
                                  <p:childTnLst>
                                    <p:set>
                                      <p:cBhvr>
                                        <p:cTn id="98" dur="1" fill="hold">
                                          <p:stCondLst>
                                            <p:cond delay="0"/>
                                          </p:stCondLst>
                                        </p:cTn>
                                        <p:tgtEl>
                                          <p:spTgt spid="24"/>
                                        </p:tgtEl>
                                        <p:attrNameLst>
                                          <p:attrName>style.visibility</p:attrName>
                                        </p:attrNameLst>
                                      </p:cBhvr>
                                      <p:to>
                                        <p:strVal val="visible"/>
                                      </p:to>
                                    </p:set>
                                    <p:animEffect transition="in" filter="wipe(left)">
                                      <p:cBhvr>
                                        <p:cTn id="99" dur="300"/>
                                        <p:tgtEl>
                                          <p:spTgt spid="24"/>
                                        </p:tgtEl>
                                      </p:cBhvr>
                                    </p:animEffect>
                                  </p:childTnLst>
                                </p:cTn>
                              </p:par>
                            </p:childTnLst>
                          </p:cTn>
                        </p:par>
                        <p:par>
                          <p:cTn id="100" fill="hold">
                            <p:stCondLst>
                              <p:cond delay="6500"/>
                            </p:stCondLst>
                            <p:childTnLst>
                              <p:par>
                                <p:cTn id="101" presetID="22" presetClass="entr" presetSubtype="8" fill="hold" grpId="0" nodeType="afterEffect">
                                  <p:stCondLst>
                                    <p:cond delay="0"/>
                                  </p:stCondLst>
                                  <p:childTnLst>
                                    <p:set>
                                      <p:cBhvr>
                                        <p:cTn id="102" dur="1" fill="hold">
                                          <p:stCondLst>
                                            <p:cond delay="0"/>
                                          </p:stCondLst>
                                        </p:cTn>
                                        <p:tgtEl>
                                          <p:spTgt spid="32"/>
                                        </p:tgtEl>
                                        <p:attrNameLst>
                                          <p:attrName>style.visibility</p:attrName>
                                        </p:attrNameLst>
                                      </p:cBhvr>
                                      <p:to>
                                        <p:strVal val="visible"/>
                                      </p:to>
                                    </p:set>
                                    <p:animEffect transition="in" filter="wipe(left)">
                                      <p:cBhvr>
                                        <p:cTn id="103" dur="300"/>
                                        <p:tgtEl>
                                          <p:spTgt spid="32"/>
                                        </p:tgtEl>
                                      </p:cBhvr>
                                    </p:animEffect>
                                  </p:childTnLst>
                                </p:cTn>
                              </p:par>
                              <p:par>
                                <p:cTn id="104" presetID="22" presetClass="entr" presetSubtype="8" fill="hold" grpId="0" nodeType="withEffect">
                                  <p:stCondLst>
                                    <p:cond delay="0"/>
                                  </p:stCondLst>
                                  <p:childTnLst>
                                    <p:set>
                                      <p:cBhvr>
                                        <p:cTn id="105" dur="1" fill="hold">
                                          <p:stCondLst>
                                            <p:cond delay="0"/>
                                          </p:stCondLst>
                                        </p:cTn>
                                        <p:tgtEl>
                                          <p:spTgt spid="25"/>
                                        </p:tgtEl>
                                        <p:attrNameLst>
                                          <p:attrName>style.visibility</p:attrName>
                                        </p:attrNameLst>
                                      </p:cBhvr>
                                      <p:to>
                                        <p:strVal val="visible"/>
                                      </p:to>
                                    </p:set>
                                    <p:animEffect transition="in" filter="wipe(left)">
                                      <p:cBhvr>
                                        <p:cTn id="106" dur="300"/>
                                        <p:tgtEl>
                                          <p:spTgt spid="25"/>
                                        </p:tgtEl>
                                      </p:cBhvr>
                                    </p:animEffect>
                                  </p:childTnLst>
                                </p:cTn>
                              </p:par>
                            </p:childTnLst>
                          </p:cTn>
                        </p:par>
                        <p:par>
                          <p:cTn id="107" fill="hold">
                            <p:stCondLst>
                              <p:cond delay="7000"/>
                            </p:stCondLst>
                            <p:childTnLst>
                              <p:par>
                                <p:cTn id="108" presetID="22" presetClass="entr" presetSubtype="8" fill="hold" grpId="0" nodeType="afterEffect">
                                  <p:stCondLst>
                                    <p:cond delay="0"/>
                                  </p:stCondLst>
                                  <p:childTnLst>
                                    <p:set>
                                      <p:cBhvr>
                                        <p:cTn id="109" dur="1" fill="hold">
                                          <p:stCondLst>
                                            <p:cond delay="0"/>
                                          </p:stCondLst>
                                        </p:cTn>
                                        <p:tgtEl>
                                          <p:spTgt spid="33"/>
                                        </p:tgtEl>
                                        <p:attrNameLst>
                                          <p:attrName>style.visibility</p:attrName>
                                        </p:attrNameLst>
                                      </p:cBhvr>
                                      <p:to>
                                        <p:strVal val="visible"/>
                                      </p:to>
                                    </p:set>
                                    <p:animEffect transition="in" filter="wipe(left)">
                                      <p:cBhvr>
                                        <p:cTn id="110" dur="300"/>
                                        <p:tgtEl>
                                          <p:spTgt spid="33"/>
                                        </p:tgtEl>
                                      </p:cBhvr>
                                    </p:animEffect>
                                  </p:childTnLst>
                                </p:cTn>
                              </p:par>
                              <p:par>
                                <p:cTn id="111" presetID="22" presetClass="entr" presetSubtype="8" fill="hold" grpId="0" nodeType="withEffect">
                                  <p:stCondLst>
                                    <p:cond delay="0"/>
                                  </p:stCondLst>
                                  <p:childTnLst>
                                    <p:set>
                                      <p:cBhvr>
                                        <p:cTn id="112" dur="1" fill="hold">
                                          <p:stCondLst>
                                            <p:cond delay="0"/>
                                          </p:stCondLst>
                                        </p:cTn>
                                        <p:tgtEl>
                                          <p:spTgt spid="26"/>
                                        </p:tgtEl>
                                        <p:attrNameLst>
                                          <p:attrName>style.visibility</p:attrName>
                                        </p:attrNameLst>
                                      </p:cBhvr>
                                      <p:to>
                                        <p:strVal val="visible"/>
                                      </p:to>
                                    </p:set>
                                    <p:animEffect transition="in" filter="wipe(left)">
                                      <p:cBhvr>
                                        <p:cTn id="113" dur="300"/>
                                        <p:tgtEl>
                                          <p:spTgt spid="26"/>
                                        </p:tgtEl>
                                      </p:cBhvr>
                                    </p:animEffect>
                                  </p:childTnLst>
                                </p:cTn>
                              </p:par>
                            </p:childTnLst>
                          </p:cTn>
                        </p:par>
                        <p:par>
                          <p:cTn id="114" fill="hold">
                            <p:stCondLst>
                              <p:cond delay="7500"/>
                            </p:stCondLst>
                            <p:childTnLst>
                              <p:par>
                                <p:cTn id="115" presetID="2" presetClass="entr" presetSubtype="8" fill="hold" grpId="0" nodeType="afterEffect">
                                  <p:stCondLst>
                                    <p:cond delay="0"/>
                                  </p:stCondLst>
                                  <p:childTnLst>
                                    <p:set>
                                      <p:cBhvr>
                                        <p:cTn id="116" dur="1" fill="hold">
                                          <p:stCondLst>
                                            <p:cond delay="0"/>
                                          </p:stCondLst>
                                        </p:cTn>
                                        <p:tgtEl>
                                          <p:spTgt spid="36"/>
                                        </p:tgtEl>
                                        <p:attrNameLst>
                                          <p:attrName>style.visibility</p:attrName>
                                        </p:attrNameLst>
                                      </p:cBhvr>
                                      <p:to>
                                        <p:strVal val="visible"/>
                                      </p:to>
                                    </p:set>
                                    <p:anim calcmode="lin" valueType="num">
                                      <p:cBhvr additive="base">
                                        <p:cTn id="117" dur="500" fill="hold"/>
                                        <p:tgtEl>
                                          <p:spTgt spid="36"/>
                                        </p:tgtEl>
                                        <p:attrNameLst>
                                          <p:attrName>ppt_x</p:attrName>
                                        </p:attrNameLst>
                                      </p:cBhvr>
                                      <p:tavLst>
                                        <p:tav tm="0">
                                          <p:val>
                                            <p:strVal val="0-#ppt_w/2"/>
                                          </p:val>
                                        </p:tav>
                                        <p:tav tm="100000">
                                          <p:val>
                                            <p:strVal val="#ppt_x"/>
                                          </p:val>
                                        </p:tav>
                                      </p:tavLst>
                                    </p:anim>
                                    <p:anim calcmode="lin" valueType="num">
                                      <p:cBhvr additive="base">
                                        <p:cTn id="118" dur="50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4" grpId="0"/>
      <p:bldP spid="15" grpId="0"/>
      <p:bldP spid="16" grpId="0"/>
      <p:bldP spid="17" grpId="0"/>
      <p:bldP spid="18" grpId="0"/>
      <p:bldP spid="19" grpId="0" animBg="1"/>
      <p:bldP spid="20" grpId="0" animBg="1"/>
      <p:bldP spid="21" grpId="0" animBg="1"/>
      <p:bldP spid="22" grpId="0" animBg="1"/>
      <p:bldP spid="23" grpId="0" animBg="1"/>
      <p:bldP spid="24" grpId="0" animBg="1"/>
      <p:bldP spid="25" grpId="0" animBg="1"/>
      <p:bldP spid="26" grpId="0" animBg="1"/>
      <p:bldP spid="27" grpId="0"/>
      <p:bldP spid="28" grpId="0"/>
      <p:bldP spid="29" grpId="0"/>
      <p:bldP spid="30" grpId="0"/>
      <p:bldP spid="31" grpId="0"/>
      <p:bldP spid="32" grpId="0"/>
      <p:bldP spid="33" grpId="0"/>
      <p:bldP spid="42" grpId="0" animBg="1"/>
      <p:bldP spid="3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0" y="0"/>
            <a:ext cx="12262391" cy="6897595"/>
          </a:xfrm>
          <a:prstGeom prst="rect">
            <a:avLst/>
          </a:prstGeom>
        </p:spPr>
      </p:pic>
      <p:grpSp>
        <p:nvGrpSpPr>
          <p:cNvPr id="11" name="组合 10"/>
          <p:cNvGrpSpPr/>
          <p:nvPr/>
        </p:nvGrpSpPr>
        <p:grpSpPr>
          <a:xfrm>
            <a:off x="4859308" y="3566199"/>
            <a:ext cx="2763452" cy="915090"/>
            <a:chOff x="4859308" y="3790263"/>
            <a:chExt cx="2763452" cy="915090"/>
          </a:xfrm>
        </p:grpSpPr>
        <p:sp>
          <p:nvSpPr>
            <p:cNvPr id="5" name="TextBox 6"/>
            <p:cNvSpPr txBox="1">
              <a:spLocks noChangeArrowheads="1"/>
            </p:cNvSpPr>
            <p:nvPr/>
          </p:nvSpPr>
          <p:spPr bwMode="auto">
            <a:xfrm>
              <a:off x="5018298" y="3790263"/>
              <a:ext cx="2604462"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500" b="1" spc="600" dirty="0" smtClean="0">
                  <a:solidFill>
                    <a:schemeClr val="bg1"/>
                  </a:solidFill>
                  <a:latin typeface="黑体" panose="02010609060101010101" pitchFamily="49" charset="-122"/>
                  <a:ea typeface="黑体" panose="02010609060101010101" pitchFamily="49" charset="-122"/>
                </a:rPr>
                <a:t>规章制度</a:t>
              </a:r>
              <a:endParaRPr lang="zh-CN" sz="3500" b="1" spc="600" dirty="0">
                <a:solidFill>
                  <a:schemeClr val="bg1"/>
                </a:solidFill>
                <a:latin typeface="黑体" panose="02010609060101010101" pitchFamily="49" charset="-122"/>
                <a:ea typeface="黑体" panose="02010609060101010101" pitchFamily="49" charset="-122"/>
              </a:endParaRPr>
            </a:p>
          </p:txBody>
        </p:sp>
        <p:sp>
          <p:nvSpPr>
            <p:cNvPr id="6" name="TextBox 111"/>
            <p:cNvSpPr txBox="1"/>
            <p:nvPr/>
          </p:nvSpPr>
          <p:spPr>
            <a:xfrm>
              <a:off x="4859308" y="4397576"/>
              <a:ext cx="2546406" cy="307777"/>
            </a:xfrm>
            <a:prstGeom prst="rect">
              <a:avLst/>
            </a:prstGeom>
            <a:noFill/>
          </p:spPr>
          <p:txBody>
            <a:bodyPr wrap="square" rtlCol="0">
              <a:spAutoFit/>
            </a:bodyPr>
            <a:lstStyle/>
            <a:p>
              <a:r>
                <a:rPr lang="en-US" altLang="zh-CN" sz="1400" dirty="0" smtClean="0">
                  <a:solidFill>
                    <a:schemeClr val="bg1"/>
                  </a:solidFill>
                  <a:latin typeface="微软雅黑" panose="020B0503020204020204" pitchFamily="34" charset="-122"/>
                  <a:ea typeface="微软雅黑" panose="020B0503020204020204" pitchFamily="34" charset="-122"/>
                </a:rPr>
                <a:t>RULES AND REGULATIONS</a:t>
              </a:r>
              <a:endParaRPr lang="zh-CN" altLang="en-US" sz="1400" dirty="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5208778" y="1847813"/>
            <a:ext cx="1847469" cy="1592867"/>
            <a:chOff x="2051141" y="1275606"/>
            <a:chExt cx="607778" cy="523947"/>
          </a:xfrm>
          <a:solidFill>
            <a:srgbClr val="2B6A28"/>
          </a:solidFill>
        </p:grpSpPr>
        <p:sp>
          <p:nvSpPr>
            <p:cNvPr id="8" name="六边形 7"/>
            <p:cNvSpPr/>
            <p:nvPr/>
          </p:nvSpPr>
          <p:spPr>
            <a:xfrm>
              <a:off x="2051141" y="1275606"/>
              <a:ext cx="607778" cy="523947"/>
            </a:xfrm>
            <a:prstGeom prst="hexagon">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b="1" i="0" u="none" strike="noStrike" kern="0" cap="none" spc="0" normalizeH="0" baseline="0" noProof="0" dirty="0">
                <a:ln>
                  <a:noFill/>
                </a:ln>
                <a:solidFill>
                  <a:prstClr val="white"/>
                </a:solidFill>
                <a:effectLst/>
                <a:uLnTx/>
                <a:uFillTx/>
                <a:latin typeface="Calibri" panose="020F0702030404030204"/>
                <a:ea typeface="宋体" panose="02010600030101010101" pitchFamily="2" charset="-122"/>
                <a:cs typeface="+mn-cs"/>
              </a:endParaRPr>
            </a:p>
          </p:txBody>
        </p:sp>
        <p:sp>
          <p:nvSpPr>
            <p:cNvPr id="9" name="TextBox 35"/>
            <p:cNvSpPr txBox="1"/>
            <p:nvPr/>
          </p:nvSpPr>
          <p:spPr>
            <a:xfrm>
              <a:off x="2196507" y="1370537"/>
              <a:ext cx="317045" cy="33408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6000" b="1" i="0" u="none" strike="noStrike" kern="0" cap="none" spc="0" normalizeH="0" baseline="0" noProof="0" dirty="0" smtClean="0">
                  <a:ln>
                    <a:noFill/>
                  </a:ln>
                  <a:solidFill>
                    <a:srgbClr val="FFFFFF"/>
                  </a:solidFill>
                  <a:effectLst/>
                  <a:uLnTx/>
                  <a:uFillTx/>
                  <a:latin typeface="黑体" panose="02010609060101010101" pitchFamily="49" charset="-122"/>
                  <a:ea typeface="黑体" panose="02010609060101010101" pitchFamily="49" charset="-122"/>
                </a:rPr>
                <a:t>03</a:t>
              </a:r>
              <a:endParaRPr kumimoji="0" lang="zh-CN" altLang="en-US" sz="6000" b="1" i="0" u="none" strike="noStrike" kern="0" cap="none" spc="0" normalizeH="0" baseline="0" noProof="0" dirty="0">
                <a:ln>
                  <a:noFill/>
                </a:ln>
                <a:solidFill>
                  <a:srgbClr val="FFFFFF"/>
                </a:solidFill>
                <a:effectLst/>
                <a:uLnTx/>
                <a:uFillTx/>
                <a:latin typeface="黑体" panose="02010609060101010101" pitchFamily="49" charset="-122"/>
                <a:ea typeface="黑体" panose="02010609060101010101" pitchFamily="49"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par>
                          <p:cTn id="11" fill="hold">
                            <p:stCondLst>
                              <p:cond delay="1000"/>
                            </p:stCondLst>
                            <p:childTnLst>
                              <p:par>
                                <p:cTn id="12" presetID="42" presetClass="entr" presetSubtype="0"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6" presetClass="emph" presetSubtype="0" fill="hold" nodeType="clickEffect">
                                  <p:stCondLst>
                                    <p:cond delay="0"/>
                                  </p:stCondLst>
                                  <p:childTnLst>
                                    <p:animScale>
                                      <p:cBhvr>
                                        <p:cTn id="20" dur="2000" fill="hold"/>
                                        <p:tgtEl>
                                          <p:spTgt spid="10"/>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10"/>
          <p:cNvSpPr txBox="1"/>
          <p:nvPr/>
        </p:nvSpPr>
        <p:spPr>
          <a:xfrm>
            <a:off x="1060291" y="2666476"/>
            <a:ext cx="1986962" cy="769441"/>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详写内容</a:t>
            </a:r>
            <a:r>
              <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a:t>
            </a: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sp>
        <p:nvSpPr>
          <p:cNvPr id="15" name="TextBox 111"/>
          <p:cNvSpPr txBox="1"/>
          <p:nvPr/>
        </p:nvSpPr>
        <p:spPr>
          <a:xfrm>
            <a:off x="6434352" y="2666476"/>
            <a:ext cx="1986963" cy="769441"/>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详写内容</a:t>
            </a:r>
            <a:r>
              <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a:t>
            </a: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sp>
        <p:nvSpPr>
          <p:cNvPr id="16" name="TextBox 112"/>
          <p:cNvSpPr txBox="1"/>
          <p:nvPr/>
        </p:nvSpPr>
        <p:spPr>
          <a:xfrm>
            <a:off x="6434353" y="4153515"/>
            <a:ext cx="1986962" cy="769441"/>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详写内容</a:t>
            </a:r>
            <a:r>
              <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a:t>
            </a: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sp>
        <p:nvSpPr>
          <p:cNvPr id="17" name="TextBox 113"/>
          <p:cNvSpPr txBox="1"/>
          <p:nvPr/>
        </p:nvSpPr>
        <p:spPr>
          <a:xfrm>
            <a:off x="1060291" y="4153515"/>
            <a:ext cx="1986962" cy="769441"/>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详写内容</a:t>
            </a:r>
            <a:r>
              <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a:t>
            </a: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kumimoji="0" lang="en-US" altLang="zh-CN" sz="1000" b="0"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grpSp>
        <p:nvGrpSpPr>
          <p:cNvPr id="18" name="组合 17"/>
          <p:cNvGrpSpPr/>
          <p:nvPr/>
        </p:nvGrpSpPr>
        <p:grpSpPr>
          <a:xfrm>
            <a:off x="3385439" y="2423299"/>
            <a:ext cx="2752869" cy="2753319"/>
            <a:chOff x="3218020" y="2137420"/>
            <a:chExt cx="2752869" cy="2753319"/>
          </a:xfrm>
          <a:solidFill>
            <a:srgbClr val="0070C0"/>
          </a:solidFill>
        </p:grpSpPr>
        <p:sp>
          <p:nvSpPr>
            <p:cNvPr id="19" name="椭圆 6"/>
            <p:cNvSpPr/>
            <p:nvPr/>
          </p:nvSpPr>
          <p:spPr>
            <a:xfrm flipH="1" flipV="1">
              <a:off x="4617911" y="3332449"/>
              <a:ext cx="1352978" cy="1558290"/>
            </a:xfrm>
            <a:custGeom>
              <a:avLst/>
              <a:gdLst/>
              <a:ahLst/>
              <a:cxnLst/>
              <a:rect l="l" t="t" r="r" b="b"/>
              <a:pathLst>
                <a:path w="1352978" h="1558290">
                  <a:moveTo>
                    <a:pt x="779145" y="0"/>
                  </a:moveTo>
                  <a:cubicBezTo>
                    <a:pt x="1007226" y="0"/>
                    <a:pt x="1212417" y="98002"/>
                    <a:pt x="1352978" y="255954"/>
                  </a:cubicBezTo>
                  <a:cubicBezTo>
                    <a:pt x="1230457" y="395537"/>
                    <a:pt x="1158327" y="578918"/>
                    <a:pt x="1158327" y="779145"/>
                  </a:cubicBezTo>
                  <a:cubicBezTo>
                    <a:pt x="1158327" y="979373"/>
                    <a:pt x="1230457" y="1162753"/>
                    <a:pt x="1352978" y="1302337"/>
                  </a:cubicBezTo>
                  <a:cubicBezTo>
                    <a:pt x="1212417" y="1460288"/>
                    <a:pt x="1007226" y="1558290"/>
                    <a:pt x="779145" y="1558290"/>
                  </a:cubicBezTo>
                  <a:cubicBezTo>
                    <a:pt x="348835" y="1558290"/>
                    <a:pt x="0" y="1209455"/>
                    <a:pt x="0" y="779145"/>
                  </a:cubicBezTo>
                  <a:cubicBezTo>
                    <a:pt x="0" y="611543"/>
                    <a:pt x="52919" y="456302"/>
                    <a:pt x="144162" y="330069"/>
                  </a:cubicBezTo>
                  <a:lnTo>
                    <a:pt x="109784" y="108908"/>
                  </a:lnTo>
                  <a:lnTo>
                    <a:pt x="331101" y="143310"/>
                  </a:lnTo>
                  <a:cubicBezTo>
                    <a:pt x="457190" y="52617"/>
                    <a:pt x="612023" y="0"/>
                    <a:pt x="779145" y="0"/>
                  </a:cubicBezTo>
                  <a:close/>
                </a:path>
              </a:pathLst>
            </a:cu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702030404030204"/>
                <a:ea typeface="宋体" panose="02010600030101010101" pitchFamily="2" charset="-122"/>
                <a:cs typeface="+mn-cs"/>
              </a:endParaRPr>
            </a:p>
          </p:txBody>
        </p:sp>
        <p:sp>
          <p:nvSpPr>
            <p:cNvPr id="20" name="椭圆 61"/>
            <p:cNvSpPr/>
            <p:nvPr/>
          </p:nvSpPr>
          <p:spPr>
            <a:xfrm flipH="1" flipV="1">
              <a:off x="3218020" y="3537575"/>
              <a:ext cx="1558290" cy="1353163"/>
            </a:xfrm>
            <a:custGeom>
              <a:avLst/>
              <a:gdLst/>
              <a:ahLst/>
              <a:cxnLst/>
              <a:rect l="l" t="t" r="r" b="b"/>
              <a:pathLst>
                <a:path w="1558290" h="1353163">
                  <a:moveTo>
                    <a:pt x="779145" y="0"/>
                  </a:moveTo>
                  <a:cubicBezTo>
                    <a:pt x="946584" y="0"/>
                    <a:pt x="1101686" y="52816"/>
                    <a:pt x="1227870" y="143872"/>
                  </a:cubicBezTo>
                  <a:lnTo>
                    <a:pt x="1452805" y="108907"/>
                  </a:lnTo>
                  <a:lnTo>
                    <a:pt x="1417746" y="334454"/>
                  </a:lnTo>
                  <a:cubicBezTo>
                    <a:pt x="1506649" y="460075"/>
                    <a:pt x="1558290" y="613579"/>
                    <a:pt x="1558290" y="779145"/>
                  </a:cubicBezTo>
                  <a:cubicBezTo>
                    <a:pt x="1558290" y="1007122"/>
                    <a:pt x="1460378" y="1212230"/>
                    <a:pt x="1302560" y="1352794"/>
                  </a:cubicBezTo>
                  <a:cubicBezTo>
                    <a:pt x="1163008" y="1230383"/>
                    <a:pt x="979715" y="1158329"/>
                    <a:pt x="779593" y="1158329"/>
                  </a:cubicBezTo>
                  <a:cubicBezTo>
                    <a:pt x="579261" y="1158329"/>
                    <a:pt x="395794" y="1230534"/>
                    <a:pt x="256179" y="1353163"/>
                  </a:cubicBezTo>
                  <a:cubicBezTo>
                    <a:pt x="98093" y="1212607"/>
                    <a:pt x="0" y="1007331"/>
                    <a:pt x="0" y="779145"/>
                  </a:cubicBezTo>
                  <a:cubicBezTo>
                    <a:pt x="0" y="348835"/>
                    <a:pt x="348835" y="0"/>
                    <a:pt x="779145" y="0"/>
                  </a:cubicBezTo>
                  <a:close/>
                </a:path>
              </a:pathLst>
            </a:cu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702030404030204"/>
                <a:ea typeface="宋体" panose="02010600030101010101" pitchFamily="2" charset="-122"/>
                <a:cs typeface="+mn-cs"/>
              </a:endParaRPr>
            </a:p>
          </p:txBody>
        </p:sp>
        <p:sp>
          <p:nvSpPr>
            <p:cNvPr id="21" name="椭圆 6"/>
            <p:cNvSpPr/>
            <p:nvPr/>
          </p:nvSpPr>
          <p:spPr>
            <a:xfrm>
              <a:off x="3218020" y="2137420"/>
              <a:ext cx="1352978" cy="1558290"/>
            </a:xfrm>
            <a:custGeom>
              <a:avLst/>
              <a:gdLst/>
              <a:ahLst/>
              <a:cxnLst/>
              <a:rect l="l" t="t" r="r" b="b"/>
              <a:pathLst>
                <a:path w="1352978" h="1558290">
                  <a:moveTo>
                    <a:pt x="779145" y="0"/>
                  </a:moveTo>
                  <a:cubicBezTo>
                    <a:pt x="1007226" y="0"/>
                    <a:pt x="1212417" y="98002"/>
                    <a:pt x="1352978" y="255954"/>
                  </a:cubicBezTo>
                  <a:cubicBezTo>
                    <a:pt x="1230457" y="395537"/>
                    <a:pt x="1158327" y="578918"/>
                    <a:pt x="1158327" y="779145"/>
                  </a:cubicBezTo>
                  <a:cubicBezTo>
                    <a:pt x="1158327" y="979373"/>
                    <a:pt x="1230457" y="1162753"/>
                    <a:pt x="1352978" y="1302337"/>
                  </a:cubicBezTo>
                  <a:cubicBezTo>
                    <a:pt x="1212417" y="1460288"/>
                    <a:pt x="1007226" y="1558290"/>
                    <a:pt x="779145" y="1558290"/>
                  </a:cubicBezTo>
                  <a:cubicBezTo>
                    <a:pt x="348835" y="1558290"/>
                    <a:pt x="0" y="1209455"/>
                    <a:pt x="0" y="779145"/>
                  </a:cubicBezTo>
                  <a:cubicBezTo>
                    <a:pt x="0" y="611543"/>
                    <a:pt x="52919" y="456302"/>
                    <a:pt x="144162" y="330069"/>
                  </a:cubicBezTo>
                  <a:lnTo>
                    <a:pt x="109784" y="108908"/>
                  </a:lnTo>
                  <a:lnTo>
                    <a:pt x="331101" y="143310"/>
                  </a:lnTo>
                  <a:cubicBezTo>
                    <a:pt x="457190" y="52617"/>
                    <a:pt x="612023" y="0"/>
                    <a:pt x="779145" y="0"/>
                  </a:cubicBezTo>
                  <a:close/>
                </a:path>
              </a:pathLst>
            </a:cu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effectLst/>
                <a:uLnTx/>
                <a:uFillTx/>
                <a:latin typeface="Calibri" panose="020F0702030404030204"/>
                <a:ea typeface="宋体" panose="02010600030101010101" pitchFamily="2" charset="-122"/>
                <a:cs typeface="+mn-cs"/>
              </a:endParaRPr>
            </a:p>
          </p:txBody>
        </p:sp>
        <p:sp>
          <p:nvSpPr>
            <p:cNvPr id="22" name="椭圆 61"/>
            <p:cNvSpPr/>
            <p:nvPr/>
          </p:nvSpPr>
          <p:spPr>
            <a:xfrm>
              <a:off x="4412599" y="2137421"/>
              <a:ext cx="1558290" cy="1353163"/>
            </a:xfrm>
            <a:custGeom>
              <a:avLst/>
              <a:gdLst/>
              <a:ahLst/>
              <a:cxnLst/>
              <a:rect l="l" t="t" r="r" b="b"/>
              <a:pathLst>
                <a:path w="1558290" h="1353163">
                  <a:moveTo>
                    <a:pt x="779145" y="0"/>
                  </a:moveTo>
                  <a:cubicBezTo>
                    <a:pt x="946584" y="0"/>
                    <a:pt x="1101686" y="52816"/>
                    <a:pt x="1227870" y="143872"/>
                  </a:cubicBezTo>
                  <a:lnTo>
                    <a:pt x="1452805" y="108907"/>
                  </a:lnTo>
                  <a:lnTo>
                    <a:pt x="1417746" y="334454"/>
                  </a:lnTo>
                  <a:cubicBezTo>
                    <a:pt x="1506649" y="460075"/>
                    <a:pt x="1558290" y="613579"/>
                    <a:pt x="1558290" y="779145"/>
                  </a:cubicBezTo>
                  <a:cubicBezTo>
                    <a:pt x="1558290" y="1007122"/>
                    <a:pt x="1460378" y="1212230"/>
                    <a:pt x="1302560" y="1352794"/>
                  </a:cubicBezTo>
                  <a:cubicBezTo>
                    <a:pt x="1163008" y="1230383"/>
                    <a:pt x="979715" y="1158329"/>
                    <a:pt x="779593" y="1158329"/>
                  </a:cubicBezTo>
                  <a:cubicBezTo>
                    <a:pt x="579261" y="1158329"/>
                    <a:pt x="395794" y="1230534"/>
                    <a:pt x="256179" y="1353163"/>
                  </a:cubicBezTo>
                  <a:cubicBezTo>
                    <a:pt x="98093" y="1212607"/>
                    <a:pt x="0" y="1007331"/>
                    <a:pt x="0" y="779145"/>
                  </a:cubicBezTo>
                  <a:cubicBezTo>
                    <a:pt x="0" y="348835"/>
                    <a:pt x="348835" y="0"/>
                    <a:pt x="779145" y="0"/>
                  </a:cubicBezTo>
                  <a:close/>
                </a:path>
              </a:pathLst>
            </a:cu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702030404030204"/>
                <a:ea typeface="宋体" panose="02010600030101010101" pitchFamily="2" charset="-122"/>
                <a:cs typeface="+mn-cs"/>
              </a:endParaRPr>
            </a:p>
          </p:txBody>
        </p:sp>
        <p:sp>
          <p:nvSpPr>
            <p:cNvPr id="23" name="椭圆 22"/>
            <p:cNvSpPr/>
            <p:nvPr/>
          </p:nvSpPr>
          <p:spPr>
            <a:xfrm flipH="1" flipV="1">
              <a:off x="4486830" y="3432539"/>
              <a:ext cx="215248" cy="215248"/>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702030404030204"/>
                <a:ea typeface="宋体" panose="02010600030101010101" pitchFamily="2" charset="-122"/>
                <a:cs typeface="+mn-cs"/>
              </a:endParaRPr>
            </a:p>
          </p:txBody>
        </p:sp>
        <p:sp>
          <p:nvSpPr>
            <p:cNvPr id="24" name="TextBox 121"/>
            <p:cNvSpPr txBox="1"/>
            <p:nvPr/>
          </p:nvSpPr>
          <p:spPr>
            <a:xfrm>
              <a:off x="3463304" y="2604739"/>
              <a:ext cx="884467" cy="400110"/>
            </a:xfrm>
            <a:prstGeom prst="rect">
              <a:avLst/>
            </a:prstGeom>
            <a:noFill/>
          </p:spPr>
          <p:txBody>
            <a:bodyPr wrap="square" lIns="0" tIns="0" rIns="0" bIns="0"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2600" kern="0" dirty="0" smtClean="0">
                  <a:solidFill>
                    <a:schemeClr val="bg1"/>
                  </a:solidFill>
                  <a:latin typeface="微软雅黑" panose="020B0503020204020204" pitchFamily="34" charset="-122"/>
                  <a:ea typeface="微软雅黑" panose="020B0503020204020204" pitchFamily="34" charset="-122"/>
                </a:rPr>
                <a:t>优势</a:t>
              </a:r>
              <a:endParaRPr kumimoji="0" lang="zh-CN" altLang="en-US" sz="26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25" name="TextBox 122"/>
            <p:cNvSpPr txBox="1"/>
            <p:nvPr/>
          </p:nvSpPr>
          <p:spPr>
            <a:xfrm>
              <a:off x="4784238" y="2585629"/>
              <a:ext cx="815013" cy="400110"/>
            </a:xfrm>
            <a:prstGeom prst="rect">
              <a:avLst/>
            </a:prstGeom>
            <a:noFill/>
          </p:spPr>
          <p:txBody>
            <a:bodyPr wrap="square" lIns="0" tIns="0" rIns="0" bIns="0"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600" b="1" i="0" u="none" strike="noStrike" kern="0" cap="none" spc="0" normalizeH="0" baseline="0" noProof="0" dirty="0" smtClean="0">
                  <a:ln>
                    <a:noFill/>
                  </a:ln>
                  <a:solidFill>
                    <a:schemeClr val="bg1"/>
                  </a:solidFill>
                  <a:effectLst/>
                  <a:uLnTx/>
                  <a:uFillTx/>
                  <a:latin typeface="微软雅黑" panose="020B0503020204020204" pitchFamily="34" charset="-122"/>
                  <a:ea typeface="微软雅黑" panose="020B0503020204020204" pitchFamily="34" charset="-122"/>
                </a:rPr>
                <a:t>机遇</a:t>
              </a:r>
              <a:endParaRPr kumimoji="0" lang="zh-CN" altLang="en-US" sz="26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26" name="TextBox 123"/>
            <p:cNvSpPr txBox="1"/>
            <p:nvPr/>
          </p:nvSpPr>
          <p:spPr>
            <a:xfrm>
              <a:off x="3506168" y="3943238"/>
              <a:ext cx="911515" cy="400110"/>
            </a:xfrm>
            <a:prstGeom prst="rect">
              <a:avLst/>
            </a:prstGeom>
            <a:noFill/>
          </p:spPr>
          <p:txBody>
            <a:bodyPr wrap="square" lIns="0" tIns="0" rIns="0" bIns="0"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600" b="1" i="0" u="none" strike="noStrike" kern="0" cap="none" spc="0" normalizeH="0" baseline="0" noProof="0" dirty="0" smtClean="0">
                  <a:ln>
                    <a:noFill/>
                  </a:ln>
                  <a:solidFill>
                    <a:schemeClr val="bg1"/>
                  </a:solidFill>
                  <a:effectLst/>
                  <a:uLnTx/>
                  <a:uFillTx/>
                  <a:latin typeface="微软雅黑" panose="020B0503020204020204" pitchFamily="34" charset="-122"/>
                  <a:ea typeface="微软雅黑" panose="020B0503020204020204" pitchFamily="34" charset="-122"/>
                </a:rPr>
                <a:t>挑战</a:t>
              </a:r>
              <a:endParaRPr kumimoji="0" lang="zh-CN" altLang="en-US" sz="26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27" name="TextBox 124"/>
            <p:cNvSpPr txBox="1"/>
            <p:nvPr/>
          </p:nvSpPr>
          <p:spPr>
            <a:xfrm>
              <a:off x="4868756" y="3852246"/>
              <a:ext cx="842487" cy="400110"/>
            </a:xfrm>
            <a:prstGeom prst="rect">
              <a:avLst/>
            </a:prstGeom>
            <a:noFill/>
          </p:spPr>
          <p:txBody>
            <a:bodyPr wrap="square" lIns="0" tIns="0" rIns="0" bIns="0"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2600" kern="0" dirty="0" smtClean="0">
                  <a:solidFill>
                    <a:schemeClr val="bg1"/>
                  </a:solidFill>
                  <a:latin typeface="微软雅黑" panose="020B0503020204020204" pitchFamily="34" charset="-122"/>
                  <a:ea typeface="微软雅黑" panose="020B0503020204020204" pitchFamily="34" charset="-122"/>
                </a:rPr>
                <a:t>劣势</a:t>
              </a:r>
              <a:endParaRPr kumimoji="0" lang="zh-CN" altLang="en-US" sz="26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28" name="椭圆 27"/>
            <p:cNvSpPr/>
            <p:nvPr/>
          </p:nvSpPr>
          <p:spPr>
            <a:xfrm>
              <a:off x="4486830" y="3432539"/>
              <a:ext cx="215248" cy="215248"/>
            </a:xfrm>
            <a:prstGeom prst="ellipse">
              <a:avLst/>
            </a:prstGeom>
            <a:solidFill>
              <a:schemeClr val="bg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Calibri" panose="020F0702030404030204"/>
                <a:ea typeface="宋体" panose="02010600030101010101" pitchFamily="2" charset="-122"/>
                <a:cs typeface="+mn-cs"/>
              </a:endParaRPr>
            </a:p>
          </p:txBody>
        </p:sp>
      </p:grpSp>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918424" y="1519217"/>
            <a:ext cx="4776468" cy="4398402"/>
          </a:xfrm>
          <a:prstGeom prst="rect">
            <a:avLst/>
          </a:prstGeom>
        </p:spPr>
      </p:pic>
      <p:sp>
        <p:nvSpPr>
          <p:cNvPr id="30" name="矩形 29"/>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33" name="组合 32"/>
          <p:cNvGrpSpPr/>
          <p:nvPr/>
        </p:nvGrpSpPr>
        <p:grpSpPr>
          <a:xfrm>
            <a:off x="431736" y="685664"/>
            <a:ext cx="4974957" cy="803360"/>
            <a:chOff x="431736" y="685664"/>
            <a:chExt cx="4974957" cy="803360"/>
          </a:xfrm>
        </p:grpSpPr>
        <p:grpSp>
          <p:nvGrpSpPr>
            <p:cNvPr id="34" name="组合 33"/>
            <p:cNvGrpSpPr/>
            <p:nvPr/>
          </p:nvGrpSpPr>
          <p:grpSpPr>
            <a:xfrm>
              <a:off x="2123871" y="768122"/>
              <a:ext cx="3282822" cy="720902"/>
              <a:chOff x="1905660" y="70087"/>
              <a:chExt cx="3282822" cy="720902"/>
            </a:xfrm>
          </p:grpSpPr>
          <p:sp>
            <p:nvSpPr>
              <p:cNvPr id="36" name="Text Box 7"/>
              <p:cNvSpPr txBox="1">
                <a:spLocks noChangeArrowheads="1"/>
              </p:cNvSpPr>
              <p:nvPr/>
            </p:nvSpPr>
            <p:spPr bwMode="auto">
              <a:xfrm>
                <a:off x="1905660" y="70087"/>
                <a:ext cx="3282822"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Enterprise Qualification </a:t>
                </a:r>
                <a:endParaRPr lang="en-US" altLang="zh-CN" sz="2500" spc="-150" dirty="0" smtClean="0">
                  <a:latin typeface="微软雅黑" panose="020B0503020204020204" pitchFamily="34" charset="-122"/>
                  <a:ea typeface="微软雅黑" panose="020B0503020204020204" pitchFamily="34" charset="-122"/>
                </a:endParaRPr>
              </a:p>
            </p:txBody>
          </p:sp>
          <p:sp>
            <p:nvSpPr>
              <p:cNvPr id="37" name="矩形 36"/>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35" name="矩形 34"/>
            <p:cNvSpPr/>
            <p:nvPr/>
          </p:nvSpPr>
          <p:spPr>
            <a:xfrm>
              <a:off x="431736" y="685664"/>
              <a:ext cx="1723550" cy="553998"/>
            </a:xfrm>
            <a:prstGeom prst="rect">
              <a:avLst/>
            </a:prstGeom>
          </p:spPr>
          <p:txBody>
            <a:bodyPr wrap="none">
              <a:spAutoFit/>
            </a:bodyPr>
            <a:lstStyle/>
            <a:p>
              <a:pPr algn="ctr" defTabSz="1088390"/>
              <a:r>
                <a:rPr lang="zh-CN" altLang="en-US" sz="3000" dirty="0">
                  <a:latin typeface="微软雅黑" panose="020B0503020204020204" pitchFamily="34" charset="-122"/>
                  <a:ea typeface="微软雅黑" panose="020B0503020204020204" pitchFamily="34" charset="-122"/>
                  <a:cs typeface="Open Sans" pitchFamily="34" charset="0"/>
                </a:rPr>
                <a:t>企业文化</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38" name="矩形 37"/>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cBhvr>
                                        <p:cTn id="16" dur="1000" fill="hold"/>
                                        <p:tgtEl>
                                          <p:spTgt spid="18"/>
                                        </p:tgtEl>
                                        <p:attrNameLst>
                                          <p:attrName>ppt_w</p:attrName>
                                        </p:attrNameLst>
                                      </p:cBhvr>
                                      <p:tavLst>
                                        <p:tav tm="0">
                                          <p:val>
                                            <p:fltVal val="0"/>
                                          </p:val>
                                        </p:tav>
                                        <p:tav tm="100000">
                                          <p:val>
                                            <p:strVal val="#ppt_w"/>
                                          </p:val>
                                        </p:tav>
                                      </p:tavLst>
                                    </p:anim>
                                    <p:anim calcmode="lin" valueType="num">
                                      <p:cBhvr>
                                        <p:cTn id="17" dur="1000" fill="hold"/>
                                        <p:tgtEl>
                                          <p:spTgt spid="18"/>
                                        </p:tgtEl>
                                        <p:attrNameLst>
                                          <p:attrName>ppt_h</p:attrName>
                                        </p:attrNameLst>
                                      </p:cBhvr>
                                      <p:tavLst>
                                        <p:tav tm="0">
                                          <p:val>
                                            <p:fltVal val="0"/>
                                          </p:val>
                                        </p:tav>
                                        <p:tav tm="100000">
                                          <p:val>
                                            <p:strVal val="#ppt_h"/>
                                          </p:val>
                                        </p:tav>
                                      </p:tavLst>
                                    </p:anim>
                                    <p:animEffect transition="in" filter="fade">
                                      <p:cBhvr>
                                        <p:cTn id="18" dur="1000"/>
                                        <p:tgtEl>
                                          <p:spTgt spid="18"/>
                                        </p:tgtEl>
                                      </p:cBhvr>
                                    </p:animEffect>
                                  </p:childTnLst>
                                </p:cTn>
                              </p:par>
                              <p:par>
                                <p:cTn id="19" presetID="8" presetClass="emph" presetSubtype="0" fill="hold" nodeType="withEffect">
                                  <p:stCondLst>
                                    <p:cond delay="0"/>
                                  </p:stCondLst>
                                  <p:childTnLst>
                                    <p:animRot by="21600000">
                                      <p:cBhvr>
                                        <p:cTn id="20" dur="1000" fill="hold"/>
                                        <p:tgtEl>
                                          <p:spTgt spid="18"/>
                                        </p:tgtEl>
                                        <p:attrNameLst>
                                          <p:attrName>r</p:attrName>
                                        </p:attrNameLst>
                                      </p:cBhvr>
                                    </p:animRot>
                                  </p:childTnLst>
                                </p:cTn>
                              </p:par>
                            </p:childTnLst>
                          </p:cTn>
                        </p:par>
                        <p:par>
                          <p:cTn id="21" fill="hold">
                            <p:stCondLst>
                              <p:cond delay="2000"/>
                            </p:stCondLst>
                            <p:childTnLst>
                              <p:par>
                                <p:cTn id="22" presetID="2" presetClass="entr" presetSubtype="8"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500" fill="hold"/>
                                        <p:tgtEl>
                                          <p:spTgt spid="14"/>
                                        </p:tgtEl>
                                        <p:attrNameLst>
                                          <p:attrName>ppt_x</p:attrName>
                                        </p:attrNameLst>
                                      </p:cBhvr>
                                      <p:tavLst>
                                        <p:tav tm="0">
                                          <p:val>
                                            <p:strVal val="0-#ppt_w/2"/>
                                          </p:val>
                                        </p:tav>
                                        <p:tav tm="100000">
                                          <p:val>
                                            <p:strVal val="#ppt_x"/>
                                          </p:val>
                                        </p:tav>
                                      </p:tavLst>
                                    </p:anim>
                                    <p:anim calcmode="lin" valueType="num">
                                      <p:cBhvr additive="base">
                                        <p:cTn id="25" dur="500" fill="hold"/>
                                        <p:tgtEl>
                                          <p:spTgt spid="14"/>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500" fill="hold"/>
                                        <p:tgtEl>
                                          <p:spTgt spid="15"/>
                                        </p:tgtEl>
                                        <p:attrNameLst>
                                          <p:attrName>ppt_x</p:attrName>
                                        </p:attrNameLst>
                                      </p:cBhvr>
                                      <p:tavLst>
                                        <p:tav tm="0">
                                          <p:val>
                                            <p:strVal val="1+#ppt_w/2"/>
                                          </p:val>
                                        </p:tav>
                                        <p:tav tm="100000">
                                          <p:val>
                                            <p:strVal val="#ppt_x"/>
                                          </p:val>
                                        </p:tav>
                                      </p:tavLst>
                                    </p:anim>
                                    <p:anim calcmode="lin" valueType="num">
                                      <p:cBhvr additive="base">
                                        <p:cTn id="29" dur="500" fill="hold"/>
                                        <p:tgtEl>
                                          <p:spTgt spid="15"/>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500" fill="hold"/>
                                        <p:tgtEl>
                                          <p:spTgt spid="16"/>
                                        </p:tgtEl>
                                        <p:attrNameLst>
                                          <p:attrName>ppt_x</p:attrName>
                                        </p:attrNameLst>
                                      </p:cBhvr>
                                      <p:tavLst>
                                        <p:tav tm="0">
                                          <p:val>
                                            <p:strVal val="1+#ppt_w/2"/>
                                          </p:val>
                                        </p:tav>
                                        <p:tav tm="100000">
                                          <p:val>
                                            <p:strVal val="#ppt_x"/>
                                          </p:val>
                                        </p:tav>
                                      </p:tavLst>
                                    </p:anim>
                                    <p:anim calcmode="lin" valueType="num">
                                      <p:cBhvr additive="base">
                                        <p:cTn id="33" dur="500" fill="hold"/>
                                        <p:tgtEl>
                                          <p:spTgt spid="16"/>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 calcmode="lin" valueType="num">
                                      <p:cBhvr additive="base">
                                        <p:cTn id="36" dur="500" fill="hold"/>
                                        <p:tgtEl>
                                          <p:spTgt spid="17"/>
                                        </p:tgtEl>
                                        <p:attrNameLst>
                                          <p:attrName>ppt_x</p:attrName>
                                        </p:attrNameLst>
                                      </p:cBhvr>
                                      <p:tavLst>
                                        <p:tav tm="0">
                                          <p:val>
                                            <p:strVal val="0-#ppt_w/2"/>
                                          </p:val>
                                        </p:tav>
                                        <p:tav tm="100000">
                                          <p:val>
                                            <p:strVal val="#ppt_x"/>
                                          </p:val>
                                        </p:tav>
                                      </p:tavLst>
                                    </p:anim>
                                    <p:anim calcmode="lin" valueType="num">
                                      <p:cBhvr additive="base">
                                        <p:cTn id="37" dur="500" fill="hold"/>
                                        <p:tgtEl>
                                          <p:spTgt spid="17"/>
                                        </p:tgtEl>
                                        <p:attrNameLst>
                                          <p:attrName>ppt_y</p:attrName>
                                        </p:attrNameLst>
                                      </p:cBhvr>
                                      <p:tavLst>
                                        <p:tav tm="0">
                                          <p:val>
                                            <p:strVal val="#ppt_y"/>
                                          </p:val>
                                        </p:tav>
                                        <p:tav tm="100000">
                                          <p:val>
                                            <p:strVal val="#ppt_y"/>
                                          </p:val>
                                        </p:tav>
                                      </p:tavLst>
                                    </p:anim>
                                  </p:childTnLst>
                                </p:cTn>
                              </p:par>
                              <p:par>
                                <p:cTn id="38" presetID="22" presetClass="entr" presetSubtype="4" fill="hold"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wipe(down)">
                                      <p:cBhvr>
                                        <p:cTn id="40" dur="1000"/>
                                        <p:tgtEl>
                                          <p:spTgt spid="29"/>
                                        </p:tgtEl>
                                      </p:cBhvr>
                                    </p:animEffect>
                                  </p:childTnLst>
                                </p:cTn>
                              </p:par>
                            </p:childTnLst>
                          </p:cTn>
                        </p:par>
                        <p:par>
                          <p:cTn id="41" fill="hold">
                            <p:stCondLst>
                              <p:cond delay="2500"/>
                            </p:stCondLst>
                            <p:childTnLst>
                              <p:par>
                                <p:cTn id="42" presetID="2" presetClass="entr" presetSubtype="8" fill="hold" grpId="0" nodeType="afterEffect">
                                  <p:stCondLst>
                                    <p:cond delay="0"/>
                                  </p:stCondLst>
                                  <p:childTnLst>
                                    <p:set>
                                      <p:cBhvr>
                                        <p:cTn id="43" dur="1" fill="hold">
                                          <p:stCondLst>
                                            <p:cond delay="0"/>
                                          </p:stCondLst>
                                        </p:cTn>
                                        <p:tgtEl>
                                          <p:spTgt spid="31"/>
                                        </p:tgtEl>
                                        <p:attrNameLst>
                                          <p:attrName>style.visibility</p:attrName>
                                        </p:attrNameLst>
                                      </p:cBhvr>
                                      <p:to>
                                        <p:strVal val="visible"/>
                                      </p:to>
                                    </p:set>
                                    <p:anim calcmode="lin" valueType="num">
                                      <p:cBhvr additive="base">
                                        <p:cTn id="44" dur="500" fill="hold"/>
                                        <p:tgtEl>
                                          <p:spTgt spid="31"/>
                                        </p:tgtEl>
                                        <p:attrNameLst>
                                          <p:attrName>ppt_x</p:attrName>
                                        </p:attrNameLst>
                                      </p:cBhvr>
                                      <p:tavLst>
                                        <p:tav tm="0">
                                          <p:val>
                                            <p:strVal val="0-#ppt_w/2"/>
                                          </p:val>
                                        </p:tav>
                                        <p:tav tm="100000">
                                          <p:val>
                                            <p:strVal val="#ppt_x"/>
                                          </p:val>
                                        </p:tav>
                                      </p:tavLst>
                                    </p:anim>
                                    <p:anim calcmode="lin" valueType="num">
                                      <p:cBhvr additive="base">
                                        <p:cTn id="45" dur="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38" grpId="0" animBg="1"/>
      <p:bldP spid="3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4207647" y="3409949"/>
            <a:ext cx="7113669" cy="1823576"/>
          </a:xfrm>
          <a:prstGeom prst="rect">
            <a:avLst/>
          </a:prstGeom>
          <a:noFill/>
        </p:spPr>
        <p:txBody>
          <a:bodyPr wrap="square">
            <a:spAutoFit/>
          </a:bodyPr>
          <a:lstStyle/>
          <a:p>
            <a:pPr>
              <a:lnSpc>
                <a:spcPct val="150000"/>
              </a:lnSpc>
            </a:pPr>
            <a:r>
              <a:rPr lang="zh-CN" altLang="en-US" sz="2500" spc="300" dirty="0">
                <a:latin typeface="微软雅黑" panose="020B0503020204020204" pitchFamily="34" charset="-122"/>
                <a:ea typeface="微软雅黑" panose="020B0503020204020204" pitchFamily="34" charset="-122"/>
              </a:rPr>
              <a:t>发展理念</a:t>
            </a:r>
            <a:r>
              <a:rPr lang="en-US" altLang="zh-CN" sz="2500" spc="300" dirty="0">
                <a:latin typeface="微软雅黑" panose="020B0503020204020204" pitchFamily="34" charset="-122"/>
                <a:ea typeface="微软雅黑" panose="020B0503020204020204" pitchFamily="34" charset="-122"/>
              </a:rPr>
              <a:t>--</a:t>
            </a:r>
            <a:r>
              <a:rPr lang="zh-CN" altLang="en-US" sz="2500" spc="300" dirty="0">
                <a:latin typeface="微软雅黑" panose="020B0503020204020204" pitchFamily="34" charset="-122"/>
                <a:ea typeface="微软雅黑" panose="020B0503020204020204" pitchFamily="34" charset="-122"/>
              </a:rPr>
              <a:t>创新务实 超越自我 </a:t>
            </a:r>
            <a:endParaRPr lang="en-US" altLang="zh-CN" sz="2500" spc="300" dirty="0" smtClean="0">
              <a:latin typeface="微软雅黑" panose="020B0503020204020204" pitchFamily="34" charset="-122"/>
              <a:ea typeface="微软雅黑" panose="020B0503020204020204" pitchFamily="34" charset="-122"/>
            </a:endParaRPr>
          </a:p>
          <a:p>
            <a:pPr>
              <a:lnSpc>
                <a:spcPct val="150000"/>
              </a:lnSpc>
            </a:pPr>
            <a:r>
              <a:rPr lang="zh-CN" altLang="en-US" sz="2500" b="1" spc="300" dirty="0" smtClean="0">
                <a:latin typeface="微软雅黑" panose="020B0503020204020204" pitchFamily="34" charset="-122"/>
                <a:ea typeface="微软雅黑" panose="020B0503020204020204" pitchFamily="34" charset="-122"/>
              </a:rPr>
              <a:t>             技术</a:t>
            </a:r>
            <a:r>
              <a:rPr lang="zh-CN" altLang="en-US" sz="2500" b="1" spc="300" dirty="0">
                <a:latin typeface="微软雅黑" panose="020B0503020204020204" pitchFamily="34" charset="-122"/>
                <a:ea typeface="微软雅黑" panose="020B0503020204020204" pitchFamily="34" charset="-122"/>
              </a:rPr>
              <a:t>理念</a:t>
            </a:r>
            <a:r>
              <a:rPr lang="en-US" altLang="zh-CN" sz="2500" b="1" spc="300" dirty="0">
                <a:latin typeface="微软雅黑" panose="020B0503020204020204" pitchFamily="34" charset="-122"/>
                <a:ea typeface="微软雅黑" panose="020B0503020204020204" pitchFamily="34" charset="-122"/>
              </a:rPr>
              <a:t>--</a:t>
            </a:r>
            <a:r>
              <a:rPr lang="zh-CN" altLang="en-US" sz="2500" b="1" spc="300" dirty="0">
                <a:latin typeface="微软雅黑" panose="020B0503020204020204" pitchFamily="34" charset="-122"/>
                <a:ea typeface="微软雅黑" panose="020B0503020204020204" pitchFamily="34" charset="-122"/>
              </a:rPr>
              <a:t>日新月异 领先一步</a:t>
            </a:r>
            <a:br>
              <a:rPr lang="zh-CN" altLang="en-US" sz="2500" spc="300" dirty="0">
                <a:latin typeface="微软雅黑" panose="020B0503020204020204" pitchFamily="34" charset="-122"/>
                <a:ea typeface="微软雅黑" panose="020B0503020204020204" pitchFamily="34" charset="-122"/>
              </a:rPr>
            </a:br>
            <a:endParaRPr lang="zh-CN" altLang="en-US" sz="2500" spc="300" dirty="0">
              <a:latin typeface="微软雅黑" panose="020B0503020204020204" pitchFamily="34" charset="-122"/>
              <a:ea typeface="微软雅黑" panose="020B0503020204020204" pitchFamily="34" charset="-122"/>
            </a:endParaRPr>
          </a:p>
        </p:txBody>
      </p:sp>
      <p:pic>
        <p:nvPicPr>
          <p:cNvPr id="15" name="图片 1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36105" y="2347103"/>
            <a:ext cx="3484163" cy="3402503"/>
          </a:xfrm>
          <a:prstGeom prst="rect">
            <a:avLst/>
          </a:prstGeom>
          <a:ln>
            <a:noFill/>
          </a:ln>
          <a:effectLst>
            <a:softEdge rad="112500"/>
          </a:effectLst>
        </p:spPr>
      </p:pic>
      <p:sp>
        <p:nvSpPr>
          <p:cNvPr id="16" name="矩形 15"/>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pic>
        <p:nvPicPr>
          <p:cNvPr id="17" name="图片 16"/>
          <p:cNvPicPr>
            <a:picLocks noChangeAspect="1"/>
          </p:cNvPicPr>
          <p:nvPr/>
        </p:nvPicPr>
        <p:blipFill rotWithShape="1">
          <a:blip r:embed="rId2" cstate="print">
            <a:extLst>
              <a:ext uri="{28A0092B-C50C-407E-A947-70E740481C1C}">
                <a14:useLocalDpi xmlns:a14="http://schemas.microsoft.com/office/drawing/2010/main" val="0"/>
              </a:ext>
            </a:extLst>
          </a:blip>
          <a:srcRect l="21183" t="15557" r="739" b="55555"/>
          <a:stretch>
            <a:fillRect/>
          </a:stretch>
        </p:blipFill>
        <p:spPr>
          <a:xfrm>
            <a:off x="9108622" y="5233525"/>
            <a:ext cx="2559446" cy="1259529"/>
          </a:xfrm>
          <a:prstGeom prst="rect">
            <a:avLst/>
          </a:prstGeom>
        </p:spPr>
      </p:pic>
      <p:grpSp>
        <p:nvGrpSpPr>
          <p:cNvPr id="19" name="组合 18"/>
          <p:cNvGrpSpPr/>
          <p:nvPr/>
        </p:nvGrpSpPr>
        <p:grpSpPr>
          <a:xfrm>
            <a:off x="374831" y="685664"/>
            <a:ext cx="4677428" cy="803360"/>
            <a:chOff x="374831" y="685664"/>
            <a:chExt cx="4677428" cy="803360"/>
          </a:xfrm>
        </p:grpSpPr>
        <p:grpSp>
          <p:nvGrpSpPr>
            <p:cNvPr id="20" name="组合 19"/>
            <p:cNvGrpSpPr/>
            <p:nvPr/>
          </p:nvGrpSpPr>
          <p:grpSpPr>
            <a:xfrm>
              <a:off x="2123871" y="768122"/>
              <a:ext cx="2928388" cy="720902"/>
              <a:chOff x="1905660" y="70087"/>
              <a:chExt cx="2928388" cy="720902"/>
            </a:xfrm>
          </p:grpSpPr>
          <p:sp>
            <p:nvSpPr>
              <p:cNvPr id="22" name="Text Box 7"/>
              <p:cNvSpPr txBox="1">
                <a:spLocks noChangeArrowheads="1"/>
              </p:cNvSpPr>
              <p:nvPr/>
            </p:nvSpPr>
            <p:spPr bwMode="auto">
              <a:xfrm>
                <a:off x="1905660" y="70087"/>
                <a:ext cx="2083776"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Enterprise Idea</a:t>
                </a:r>
                <a:endParaRPr lang="en-US" altLang="zh-CN" sz="2500" spc="-150" dirty="0" smtClean="0">
                  <a:latin typeface="微软雅黑" panose="020B0503020204020204" pitchFamily="34" charset="-122"/>
                  <a:ea typeface="微软雅黑" panose="020B0503020204020204" pitchFamily="34" charset="-122"/>
                </a:endParaRPr>
              </a:p>
            </p:txBody>
          </p:sp>
          <p:sp>
            <p:nvSpPr>
              <p:cNvPr id="23" name="矩形 22"/>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21" name="矩形 20"/>
            <p:cNvSpPr/>
            <p:nvPr/>
          </p:nvSpPr>
          <p:spPr>
            <a:xfrm>
              <a:off x="374831" y="685664"/>
              <a:ext cx="1837362"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企业理念 </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24" name="矩形 23"/>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0">
        <p14:prism isInverted="1"/>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0-#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500"/>
                                        <p:tgtEl>
                                          <p:spTgt spid="19"/>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left)">
                                      <p:cBhvr>
                                        <p:cTn id="16" dur="500"/>
                                        <p:tgtEl>
                                          <p:spTgt spid="14"/>
                                        </p:tgtEl>
                                      </p:cBhvr>
                                    </p:animEffect>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1000"/>
                                        <p:tgtEl>
                                          <p:spTgt spid="15"/>
                                        </p:tgtEl>
                                      </p:cBhvr>
                                    </p:animEffect>
                                    <p:anim calcmode="lin" valueType="num">
                                      <p:cBhvr>
                                        <p:cTn id="21" dur="1000" fill="hold"/>
                                        <p:tgtEl>
                                          <p:spTgt spid="15"/>
                                        </p:tgtEl>
                                        <p:attrNameLst>
                                          <p:attrName>ppt_x</p:attrName>
                                        </p:attrNameLst>
                                      </p:cBhvr>
                                      <p:tavLst>
                                        <p:tav tm="0">
                                          <p:val>
                                            <p:strVal val="#ppt_x"/>
                                          </p:val>
                                        </p:tav>
                                        <p:tav tm="100000">
                                          <p:val>
                                            <p:strVal val="#ppt_x"/>
                                          </p:val>
                                        </p:tav>
                                      </p:tavLst>
                                    </p:anim>
                                    <p:anim calcmode="lin" valueType="num">
                                      <p:cBhvr>
                                        <p:cTn id="22" dur="1000" fill="hold"/>
                                        <p:tgtEl>
                                          <p:spTgt spid="15"/>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2" presetClass="entr" presetSubtype="8"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0-#ppt_w/2"/>
                                          </p:val>
                                        </p:tav>
                                        <p:tav tm="100000">
                                          <p:val>
                                            <p:strVal val="#ppt_x"/>
                                          </p:val>
                                        </p:tav>
                                      </p:tavLst>
                                    </p:anim>
                                    <p:anim calcmode="lin" valueType="num">
                                      <p:cBhvr additive="base">
                                        <p:cTn id="27"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4"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5617197" y="2653030"/>
            <a:ext cx="5838204" cy="2900896"/>
            <a:chOff x="5617197" y="2638516"/>
            <a:chExt cx="5838204" cy="2900896"/>
          </a:xfrm>
        </p:grpSpPr>
        <p:sp>
          <p:nvSpPr>
            <p:cNvPr id="15" name="TextBox 2"/>
            <p:cNvSpPr txBox="1"/>
            <p:nvPr/>
          </p:nvSpPr>
          <p:spPr>
            <a:xfrm>
              <a:off x="5617197" y="2638516"/>
              <a:ext cx="5838204"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a:solidFill>
                    <a:schemeClr val="tx1"/>
                  </a:solidFill>
                </a:rPr>
                <a:t>一、要全面提高个人综合素质</a:t>
              </a:r>
              <a:endParaRPr lang="zh-CN" altLang="en-US" sz="1200" b="1" dirty="0">
                <a:solidFill>
                  <a:schemeClr val="tx1"/>
                </a:solidFill>
              </a:endParaRPr>
            </a:p>
            <a:p>
              <a:r>
                <a:rPr lang="zh-CN" altLang="en-US" sz="900" dirty="0" smtClean="0"/>
                <a:t>          强</a:t>
              </a:r>
              <a:r>
                <a:rPr lang="zh-CN" altLang="en-US" sz="900" dirty="0"/>
                <a:t>责任严要求，按时完成工作。办公室人员</a:t>
              </a:r>
              <a:r>
                <a:rPr lang="zh-CN" altLang="en-US" sz="900" dirty="0" smtClean="0"/>
                <a:t>必的</a:t>
              </a:r>
              <a:r>
                <a:rPr lang="zh-CN" altLang="en-US" sz="900" dirty="0"/>
                <a:t>工作，忠实于自己的职责，不能有丝毫的懈怠。</a:t>
              </a:r>
              <a:endParaRPr lang="zh-CN" altLang="en-US" sz="900" dirty="0"/>
            </a:p>
          </p:txBody>
        </p:sp>
        <p:sp>
          <p:nvSpPr>
            <p:cNvPr id="16" name="TextBox 5"/>
            <p:cNvSpPr txBox="1"/>
            <p:nvPr/>
          </p:nvSpPr>
          <p:spPr>
            <a:xfrm>
              <a:off x="5638799" y="3269485"/>
              <a:ext cx="5816601"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a:solidFill>
                    <a:schemeClr val="tx1"/>
                  </a:solidFill>
                </a:rPr>
                <a:t>二、必须严格要求自己的行为</a:t>
              </a:r>
              <a:endParaRPr lang="zh-CN" altLang="en-US" sz="1200" b="1" dirty="0">
                <a:solidFill>
                  <a:schemeClr val="tx1"/>
                </a:solidFill>
              </a:endParaRPr>
            </a:p>
            <a:p>
              <a:r>
                <a:rPr lang="zh-CN" altLang="en-US" sz="900" dirty="0" smtClean="0"/>
                <a:t>          办</a:t>
              </a:r>
              <a:r>
                <a:rPr lang="zh-CN" altLang="en-US" sz="900" dirty="0"/>
                <a:t>公室是单位的门面，是领导的参谋助手，那么，我们各方面工作都应走在其他股室前面。</a:t>
              </a:r>
              <a:endParaRPr lang="zh-CN" altLang="en-US" sz="900" dirty="0"/>
            </a:p>
          </p:txBody>
        </p:sp>
        <p:sp>
          <p:nvSpPr>
            <p:cNvPr id="17" name="TextBox 8"/>
            <p:cNvSpPr txBox="1"/>
            <p:nvPr/>
          </p:nvSpPr>
          <p:spPr>
            <a:xfrm>
              <a:off x="5638799" y="3939116"/>
              <a:ext cx="5728834" cy="50013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a:solidFill>
                    <a:schemeClr val="tx1"/>
                  </a:solidFill>
                </a:rPr>
                <a:t>三、努力提高个人工作效率</a:t>
              </a:r>
              <a:endParaRPr lang="zh-CN" altLang="en-US" sz="1200" b="1" dirty="0">
                <a:solidFill>
                  <a:schemeClr val="tx1"/>
                </a:solidFill>
              </a:endParaRPr>
            </a:p>
            <a:p>
              <a:r>
                <a:rPr lang="zh-CN" altLang="en-US" sz="900" dirty="0" smtClean="0"/>
                <a:t>         办</a:t>
              </a:r>
              <a:r>
                <a:rPr lang="zh-CN" altLang="en-US" sz="900" dirty="0"/>
                <a:t>公室是一个反映迅速、高速运转的枢纽系统，办公室办事效率的快慢，优劣，对整个单位的工作运转结果有着重大影响。</a:t>
              </a:r>
              <a:endParaRPr lang="zh-CN" altLang="en-US" sz="900" dirty="0"/>
            </a:p>
          </p:txBody>
        </p:sp>
        <p:sp>
          <p:nvSpPr>
            <p:cNvPr id="18" name="TextBox 11"/>
            <p:cNvSpPr txBox="1"/>
            <p:nvPr/>
          </p:nvSpPr>
          <p:spPr>
            <a:xfrm>
              <a:off x="5617197" y="4554871"/>
              <a:ext cx="4407037"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a:solidFill>
                    <a:schemeClr val="tx1"/>
                  </a:solidFill>
                </a:rPr>
                <a:t>四、工作要力求细致</a:t>
              </a:r>
              <a:endParaRPr lang="zh-CN" altLang="en-US" sz="1200" b="1" dirty="0">
                <a:solidFill>
                  <a:schemeClr val="tx1"/>
                </a:solidFill>
              </a:endParaRPr>
            </a:p>
            <a:p>
              <a:r>
                <a:rPr lang="zh-CN" altLang="en-US" sz="900" dirty="0" smtClean="0"/>
                <a:t>          办</a:t>
              </a:r>
              <a:r>
                <a:rPr lang="zh-CN" altLang="en-US" sz="900" dirty="0"/>
                <a:t>公室的工作既要求效率，又要求准确。</a:t>
              </a:r>
              <a:endParaRPr lang="zh-CN" altLang="en-US" sz="900" dirty="0"/>
            </a:p>
          </p:txBody>
        </p:sp>
        <p:sp>
          <p:nvSpPr>
            <p:cNvPr id="19" name="TextBox 14"/>
            <p:cNvSpPr txBox="1"/>
            <p:nvPr/>
          </p:nvSpPr>
          <p:spPr>
            <a:xfrm>
              <a:off x="5617197" y="5205987"/>
              <a:ext cx="4407037"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a:solidFill>
                    <a:schemeClr val="tx1"/>
                  </a:solidFill>
                </a:rPr>
                <a:t>五、加强自身学习</a:t>
              </a:r>
              <a:endParaRPr lang="zh-CN" altLang="en-US" sz="1200" b="1" dirty="0">
                <a:solidFill>
                  <a:schemeClr val="tx1"/>
                </a:solidFill>
              </a:endParaRPr>
            </a:p>
            <a:p>
              <a:r>
                <a:rPr lang="zh-CN" altLang="en-US" sz="900" dirty="0" smtClean="0"/>
                <a:t>         办</a:t>
              </a:r>
              <a:r>
                <a:rPr lang="zh-CN" altLang="en-US" sz="900" dirty="0"/>
                <a:t>公室作为领导的参谋股室，必须多看多写，加强学习。</a:t>
              </a:r>
              <a:endParaRPr lang="zh-CN" altLang="en-US" sz="900" dirty="0"/>
            </a:p>
          </p:txBody>
        </p:sp>
      </p:grpSp>
      <p:grpSp>
        <p:nvGrpSpPr>
          <p:cNvPr id="20" name="组合 19"/>
          <p:cNvGrpSpPr/>
          <p:nvPr/>
        </p:nvGrpSpPr>
        <p:grpSpPr>
          <a:xfrm>
            <a:off x="4058748" y="2699136"/>
            <a:ext cx="1285386" cy="2848714"/>
            <a:chOff x="4058748" y="2699136"/>
            <a:chExt cx="1285386" cy="2848714"/>
          </a:xfrm>
        </p:grpSpPr>
        <p:sp>
          <p:nvSpPr>
            <p:cNvPr id="21" name="椭圆 20"/>
            <p:cNvSpPr/>
            <p:nvPr/>
          </p:nvSpPr>
          <p:spPr>
            <a:xfrm>
              <a:off x="4058748" y="2699136"/>
              <a:ext cx="275440" cy="2754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latin typeface="微软雅黑" panose="020B0503020204020204" pitchFamily="34" charset="-122"/>
                  <a:ea typeface="微软雅黑" panose="020B0503020204020204" pitchFamily="34" charset="-122"/>
                </a:rPr>
                <a:t>1</a:t>
              </a:r>
              <a:endParaRPr lang="zh-CN" altLang="en-US" sz="1200" dirty="0">
                <a:latin typeface="微软雅黑" panose="020B0503020204020204" pitchFamily="34" charset="-122"/>
                <a:ea typeface="微软雅黑" panose="020B0503020204020204" pitchFamily="34" charset="-122"/>
              </a:endParaRPr>
            </a:p>
          </p:txBody>
        </p:sp>
        <p:cxnSp>
          <p:nvCxnSpPr>
            <p:cNvPr id="22" name="直接连接符 21"/>
            <p:cNvCxnSpPr/>
            <p:nvPr/>
          </p:nvCxnSpPr>
          <p:spPr>
            <a:xfrm>
              <a:off x="4334188" y="2836855"/>
              <a:ext cx="1009946" cy="0"/>
            </a:xfrm>
            <a:prstGeom prst="line">
              <a:avLst/>
            </a:prstGeom>
            <a:ln w="6350">
              <a:solidFill>
                <a:schemeClr val="accent2"/>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a:off x="4058748" y="3344331"/>
              <a:ext cx="275440" cy="27544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latin typeface="微软雅黑" panose="020B0503020204020204" pitchFamily="34" charset="-122"/>
                  <a:ea typeface="微软雅黑" panose="020B0503020204020204" pitchFamily="34" charset="-122"/>
                </a:rPr>
                <a:t>2</a:t>
              </a:r>
              <a:endParaRPr lang="zh-CN" altLang="en-US" sz="1200" dirty="0">
                <a:latin typeface="微软雅黑" panose="020B0503020204020204" pitchFamily="34" charset="-122"/>
                <a:ea typeface="微软雅黑" panose="020B0503020204020204" pitchFamily="34" charset="-122"/>
              </a:endParaRPr>
            </a:p>
          </p:txBody>
        </p:sp>
        <p:cxnSp>
          <p:nvCxnSpPr>
            <p:cNvPr id="24" name="直接连接符 23"/>
            <p:cNvCxnSpPr/>
            <p:nvPr/>
          </p:nvCxnSpPr>
          <p:spPr>
            <a:xfrm>
              <a:off x="4334188" y="3482051"/>
              <a:ext cx="1009946" cy="0"/>
            </a:xfrm>
            <a:prstGeom prst="line">
              <a:avLst/>
            </a:prstGeom>
            <a:ln w="6350">
              <a:solidFill>
                <a:schemeClr val="accent6"/>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4058748" y="3987024"/>
              <a:ext cx="275440" cy="2754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latin typeface="微软雅黑" panose="020B0503020204020204" pitchFamily="34" charset="-122"/>
                  <a:ea typeface="微软雅黑" panose="020B0503020204020204" pitchFamily="34" charset="-122"/>
                </a:rPr>
                <a:t>3</a:t>
              </a:r>
              <a:endParaRPr lang="zh-CN" altLang="en-US" sz="1200" dirty="0">
                <a:latin typeface="微软雅黑" panose="020B0503020204020204" pitchFamily="34" charset="-122"/>
                <a:ea typeface="微软雅黑" panose="020B0503020204020204" pitchFamily="34" charset="-122"/>
              </a:endParaRPr>
            </a:p>
          </p:txBody>
        </p:sp>
        <p:cxnSp>
          <p:nvCxnSpPr>
            <p:cNvPr id="26" name="直接连接符 25"/>
            <p:cNvCxnSpPr/>
            <p:nvPr/>
          </p:nvCxnSpPr>
          <p:spPr>
            <a:xfrm>
              <a:off x="4334188" y="4124744"/>
              <a:ext cx="1009946" cy="0"/>
            </a:xfrm>
            <a:prstGeom prst="line">
              <a:avLst/>
            </a:prstGeom>
            <a:ln w="6350">
              <a:solidFill>
                <a:schemeClr val="accent2"/>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4058748" y="4629717"/>
              <a:ext cx="275440" cy="27544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latin typeface="微软雅黑" panose="020B0503020204020204" pitchFamily="34" charset="-122"/>
                  <a:ea typeface="微软雅黑" panose="020B0503020204020204" pitchFamily="34" charset="-122"/>
                </a:rPr>
                <a:t>4</a:t>
              </a:r>
              <a:endParaRPr lang="zh-CN" altLang="en-US" sz="1200" dirty="0">
                <a:latin typeface="微软雅黑" panose="020B0503020204020204" pitchFamily="34" charset="-122"/>
                <a:ea typeface="微软雅黑" panose="020B0503020204020204" pitchFamily="34" charset="-122"/>
              </a:endParaRPr>
            </a:p>
          </p:txBody>
        </p:sp>
        <p:cxnSp>
          <p:nvCxnSpPr>
            <p:cNvPr id="28" name="直接连接符 27"/>
            <p:cNvCxnSpPr/>
            <p:nvPr/>
          </p:nvCxnSpPr>
          <p:spPr>
            <a:xfrm>
              <a:off x="4334188" y="4767437"/>
              <a:ext cx="1009946" cy="0"/>
            </a:xfrm>
            <a:prstGeom prst="line">
              <a:avLst/>
            </a:prstGeom>
            <a:ln w="6350">
              <a:solidFill>
                <a:schemeClr val="accent6"/>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4058748" y="5272410"/>
              <a:ext cx="275440" cy="2754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latin typeface="微软雅黑" panose="020B0503020204020204" pitchFamily="34" charset="-122"/>
                  <a:ea typeface="微软雅黑" panose="020B0503020204020204" pitchFamily="34" charset="-122"/>
                </a:rPr>
                <a:t>5</a:t>
              </a:r>
              <a:endParaRPr lang="zh-CN" altLang="en-US" sz="1200" dirty="0">
                <a:latin typeface="微软雅黑" panose="020B0503020204020204" pitchFamily="34" charset="-122"/>
                <a:ea typeface="微软雅黑" panose="020B0503020204020204" pitchFamily="34" charset="-122"/>
              </a:endParaRPr>
            </a:p>
          </p:txBody>
        </p:sp>
        <p:cxnSp>
          <p:nvCxnSpPr>
            <p:cNvPr id="30" name="直接连接符 29"/>
            <p:cNvCxnSpPr/>
            <p:nvPr/>
          </p:nvCxnSpPr>
          <p:spPr>
            <a:xfrm>
              <a:off x="4334188" y="5410130"/>
              <a:ext cx="1009946" cy="0"/>
            </a:xfrm>
            <a:prstGeom prst="line">
              <a:avLst/>
            </a:prstGeom>
            <a:ln w="6350">
              <a:solidFill>
                <a:schemeClr val="accent2"/>
              </a:solidFill>
              <a:prstDash val="dash"/>
              <a:tailEnd type="oval" w="sm" len="sm"/>
            </a:ln>
          </p:spPr>
          <p:style>
            <a:lnRef idx="1">
              <a:schemeClr val="accent1"/>
            </a:lnRef>
            <a:fillRef idx="0">
              <a:schemeClr val="accent1"/>
            </a:fillRef>
            <a:effectRef idx="0">
              <a:schemeClr val="accent1"/>
            </a:effectRef>
            <a:fontRef idx="minor">
              <a:schemeClr val="tx1"/>
            </a:fontRef>
          </p:style>
        </p:cxnSp>
      </p:grpSp>
      <p:grpSp>
        <p:nvGrpSpPr>
          <p:cNvPr id="31" name="组合 30"/>
          <p:cNvGrpSpPr/>
          <p:nvPr/>
        </p:nvGrpSpPr>
        <p:grpSpPr>
          <a:xfrm>
            <a:off x="1215644" y="3738061"/>
            <a:ext cx="2217301" cy="2217300"/>
            <a:chOff x="1215644" y="3738061"/>
            <a:chExt cx="2217301" cy="2217300"/>
          </a:xfrm>
          <a:solidFill>
            <a:srgbClr val="0070C0"/>
          </a:solidFill>
        </p:grpSpPr>
        <p:sp>
          <p:nvSpPr>
            <p:cNvPr id="32" name="椭圆 31"/>
            <p:cNvSpPr/>
            <p:nvPr/>
          </p:nvSpPr>
          <p:spPr>
            <a:xfrm>
              <a:off x="1215644" y="3738061"/>
              <a:ext cx="2217301" cy="2217300"/>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21"/>
            <p:cNvSpPr txBox="1"/>
            <p:nvPr/>
          </p:nvSpPr>
          <p:spPr>
            <a:xfrm>
              <a:off x="1431247" y="4591262"/>
              <a:ext cx="1786091" cy="923330"/>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3000" b="1" dirty="0">
                  <a:solidFill>
                    <a:schemeClr val="bg1"/>
                  </a:solidFill>
                </a:rPr>
                <a:t>人员工</a:t>
              </a:r>
              <a:r>
                <a:rPr lang="zh-CN" altLang="en-US" sz="3000" b="1" dirty="0" smtClean="0">
                  <a:solidFill>
                    <a:schemeClr val="bg1"/>
                  </a:solidFill>
                </a:rPr>
                <a:t>作</a:t>
              </a:r>
              <a:endParaRPr lang="en-US" altLang="zh-CN" sz="3000" b="1" dirty="0" smtClean="0">
                <a:solidFill>
                  <a:schemeClr val="bg1"/>
                </a:solidFill>
              </a:endParaRPr>
            </a:p>
            <a:p>
              <a:pPr algn="ctr">
                <a:lnSpc>
                  <a:spcPct val="100000"/>
                </a:lnSpc>
              </a:pPr>
              <a:r>
                <a:rPr lang="zh-CN" altLang="en-US" sz="3000" b="1" dirty="0" smtClean="0">
                  <a:solidFill>
                    <a:schemeClr val="bg1"/>
                  </a:solidFill>
                </a:rPr>
                <a:t>要</a:t>
              </a:r>
              <a:r>
                <a:rPr lang="zh-CN" altLang="en-US" sz="3000" b="1" dirty="0">
                  <a:solidFill>
                    <a:schemeClr val="bg1"/>
                  </a:solidFill>
                </a:rPr>
                <a:t>求</a:t>
              </a:r>
              <a:endParaRPr lang="en-US" altLang="zh-CN" sz="3000" b="1" dirty="0">
                <a:solidFill>
                  <a:schemeClr val="bg1"/>
                </a:solidFill>
              </a:endParaRPr>
            </a:p>
          </p:txBody>
        </p:sp>
      </p:grpSp>
      <p:grpSp>
        <p:nvGrpSpPr>
          <p:cNvPr id="34" name="组合 33"/>
          <p:cNvGrpSpPr/>
          <p:nvPr/>
        </p:nvGrpSpPr>
        <p:grpSpPr>
          <a:xfrm>
            <a:off x="1215644" y="2141349"/>
            <a:ext cx="2217301" cy="2217300"/>
            <a:chOff x="1215644" y="2141349"/>
            <a:chExt cx="2217301" cy="2217300"/>
          </a:xfrm>
          <a:solidFill>
            <a:schemeClr val="tx1"/>
          </a:solidFill>
        </p:grpSpPr>
        <p:sp>
          <p:nvSpPr>
            <p:cNvPr id="35" name="椭圆 34"/>
            <p:cNvSpPr/>
            <p:nvPr/>
          </p:nvSpPr>
          <p:spPr>
            <a:xfrm>
              <a:off x="1215644" y="2141349"/>
              <a:ext cx="2217301" cy="22173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KSO_Shape"/>
            <p:cNvSpPr/>
            <p:nvPr/>
          </p:nvSpPr>
          <p:spPr bwMode="auto">
            <a:xfrm>
              <a:off x="1589091" y="2736584"/>
              <a:ext cx="1470405" cy="1026833"/>
            </a:xfrm>
            <a:custGeom>
              <a:avLst/>
              <a:gdLst>
                <a:gd name="T0" fmla="*/ 1733867 w 2074863"/>
                <a:gd name="T1" fmla="*/ 579834 h 1449388"/>
                <a:gd name="T2" fmla="*/ 1791884 w 2074863"/>
                <a:gd name="T3" fmla="*/ 600246 h 1449388"/>
                <a:gd name="T4" fmla="*/ 1794804 w 2074863"/>
                <a:gd name="T5" fmla="*/ 538648 h 1449388"/>
                <a:gd name="T6" fmla="*/ 510830 w 2074863"/>
                <a:gd name="T7" fmla="*/ 162256 h 1449388"/>
                <a:gd name="T8" fmla="*/ 492893 w 2074863"/>
                <a:gd name="T9" fmla="*/ 222976 h 1449388"/>
                <a:gd name="T10" fmla="*/ 438718 w 2074863"/>
                <a:gd name="T11" fmla="*/ 188484 h 1449388"/>
                <a:gd name="T12" fmla="*/ 1598128 w 2074863"/>
                <a:gd name="T13" fmla="*/ 142089 h 1449388"/>
                <a:gd name="T14" fmla="*/ 1885296 w 2074863"/>
                <a:gd name="T15" fmla="*/ 549583 h 1449388"/>
                <a:gd name="T16" fmla="*/ 1586087 w 2074863"/>
                <a:gd name="T17" fmla="*/ 450078 h 1449388"/>
                <a:gd name="T18" fmla="*/ 486453 w 2074863"/>
                <a:gd name="T19" fmla="*/ 72185 h 1449388"/>
                <a:gd name="T20" fmla="*/ 151219 w 2074863"/>
                <a:gd name="T21" fmla="*/ 357281 h 1449388"/>
                <a:gd name="T22" fmla="*/ 295879 w 2074863"/>
                <a:gd name="T23" fmla="*/ 407592 h 1449388"/>
                <a:gd name="T24" fmla="*/ 486453 w 2074863"/>
                <a:gd name="T25" fmla="*/ 72185 h 1449388"/>
                <a:gd name="T26" fmla="*/ 681762 w 2074863"/>
                <a:gd name="T27" fmla="*/ 209994 h 1449388"/>
                <a:gd name="T28" fmla="*/ 910960 w 2074863"/>
                <a:gd name="T29" fmla="*/ 275617 h 1449388"/>
                <a:gd name="T30" fmla="*/ 1184248 w 2074863"/>
                <a:gd name="T31" fmla="*/ 351448 h 1449388"/>
                <a:gd name="T32" fmla="*/ 1396319 w 2074863"/>
                <a:gd name="T33" fmla="*/ 332855 h 1449388"/>
                <a:gd name="T34" fmla="*/ 1606205 w 2074863"/>
                <a:gd name="T35" fmla="*/ 562536 h 1449388"/>
                <a:gd name="T36" fmla="*/ 1640821 w 2074863"/>
                <a:gd name="T37" fmla="*/ 739718 h 1449388"/>
                <a:gd name="T38" fmla="*/ 1379558 w 2074863"/>
                <a:gd name="T39" fmla="*/ 843985 h 1449388"/>
                <a:gd name="T40" fmla="*/ 1124853 w 2074863"/>
                <a:gd name="T41" fmla="*/ 641283 h 1449388"/>
                <a:gd name="T42" fmla="*/ 720387 w 2074863"/>
                <a:gd name="T43" fmla="*/ 519516 h 1449388"/>
                <a:gd name="T44" fmla="*/ 653705 w 2074863"/>
                <a:gd name="T45" fmla="*/ 311345 h 1449388"/>
                <a:gd name="T46" fmla="*/ 325395 w 2074863"/>
                <a:gd name="T47" fmla="*/ 480871 h 1449388"/>
                <a:gd name="T48" fmla="*/ 435438 w 2074863"/>
                <a:gd name="T49" fmla="*/ 683574 h 1449388"/>
                <a:gd name="T50" fmla="*/ 530543 w 2074863"/>
                <a:gd name="T51" fmla="*/ 794768 h 1449388"/>
                <a:gd name="T52" fmla="*/ 611436 w 2074863"/>
                <a:gd name="T53" fmla="*/ 890286 h 1449388"/>
                <a:gd name="T54" fmla="*/ 688686 w 2074863"/>
                <a:gd name="T55" fmla="*/ 1001480 h 1449388"/>
                <a:gd name="T56" fmla="*/ 800188 w 2074863"/>
                <a:gd name="T57" fmla="*/ 1230068 h 1449388"/>
                <a:gd name="T58" fmla="*/ 913511 w 2074863"/>
                <a:gd name="T59" fmla="*/ 1255588 h 1449388"/>
                <a:gd name="T60" fmla="*/ 768486 w 2074863"/>
                <a:gd name="T61" fmla="*/ 1063458 h 1449388"/>
                <a:gd name="T62" fmla="*/ 798730 w 2074863"/>
                <a:gd name="T63" fmla="*/ 1022261 h 1449388"/>
                <a:gd name="T64" fmla="*/ 1047604 w 2074863"/>
                <a:gd name="T65" fmla="*/ 1245015 h 1449388"/>
                <a:gd name="T66" fmla="*/ 1112465 w 2074863"/>
                <a:gd name="T67" fmla="*/ 1184496 h 1449388"/>
                <a:gd name="T68" fmla="*/ 841727 w 2074863"/>
                <a:gd name="T69" fmla="*/ 896119 h 1449388"/>
                <a:gd name="T70" fmla="*/ 886182 w 2074863"/>
                <a:gd name="T71" fmla="*/ 868047 h 1449388"/>
                <a:gd name="T72" fmla="*/ 1205383 w 2074863"/>
                <a:gd name="T73" fmla="*/ 1138195 h 1449388"/>
                <a:gd name="T74" fmla="*/ 1202468 w 2074863"/>
                <a:gd name="T75" fmla="*/ 1026636 h 1449388"/>
                <a:gd name="T76" fmla="*/ 955779 w 2074863"/>
                <a:gd name="T77" fmla="*/ 749197 h 1449388"/>
                <a:gd name="T78" fmla="*/ 1006793 w 2074863"/>
                <a:gd name="T79" fmla="*/ 736437 h 1449388"/>
                <a:gd name="T80" fmla="*/ 1311053 w 2074863"/>
                <a:gd name="T81" fmla="*/ 1001480 h 1449388"/>
                <a:gd name="T82" fmla="*/ 1303037 w 2074863"/>
                <a:gd name="T83" fmla="*/ 890286 h 1449388"/>
                <a:gd name="T84" fmla="*/ 1310325 w 2074863"/>
                <a:gd name="T85" fmla="*/ 838516 h 1449388"/>
                <a:gd name="T86" fmla="*/ 1409802 w 2074863"/>
                <a:gd name="T87" fmla="*/ 919087 h 1449388"/>
                <a:gd name="T88" fmla="*/ 1378829 w 2074863"/>
                <a:gd name="T89" fmla="*/ 1028094 h 1449388"/>
                <a:gd name="T90" fmla="*/ 1306317 w 2074863"/>
                <a:gd name="T91" fmla="*/ 1123248 h 1449388"/>
                <a:gd name="T92" fmla="*/ 1210119 w 2074863"/>
                <a:gd name="T93" fmla="*/ 1205641 h 1449388"/>
                <a:gd name="T94" fmla="*/ 1113922 w 2074863"/>
                <a:gd name="T95" fmla="*/ 1290222 h 1449388"/>
                <a:gd name="T96" fmla="*/ 1016631 w 2074863"/>
                <a:gd name="T97" fmla="*/ 1300795 h 1449388"/>
                <a:gd name="T98" fmla="*/ 897478 w 2074863"/>
                <a:gd name="T99" fmla="*/ 1327044 h 1449388"/>
                <a:gd name="T100" fmla="*/ 625648 w 2074863"/>
                <a:gd name="T101" fmla="*/ 1160798 h 1449388"/>
                <a:gd name="T102" fmla="*/ 491918 w 2074863"/>
                <a:gd name="T103" fmla="*/ 1202360 h 1449388"/>
                <a:gd name="T104" fmla="*/ 458760 w 2074863"/>
                <a:gd name="T105" fmla="*/ 1134550 h 1449388"/>
                <a:gd name="T106" fmla="*/ 365477 w 2074863"/>
                <a:gd name="T107" fmla="*/ 1057260 h 1449388"/>
                <a:gd name="T108" fmla="*/ 317378 w 2074863"/>
                <a:gd name="T109" fmla="*/ 969763 h 1449388"/>
                <a:gd name="T110" fmla="*/ 233206 w 2074863"/>
                <a:gd name="T111" fmla="*/ 865131 h 1449388"/>
                <a:gd name="T112" fmla="*/ 268916 w 2074863"/>
                <a:gd name="T113" fmla="*/ 733520 h 1449388"/>
                <a:gd name="T114" fmla="*/ 186565 w 2074863"/>
                <a:gd name="T115" fmla="*/ 647845 h 1449388"/>
                <a:gd name="T116" fmla="*/ 1822 w 2074863"/>
                <a:gd name="T117" fmla="*/ 438580 h 1449388"/>
                <a:gd name="T118" fmla="*/ 272923 w 2074863"/>
                <a:gd name="T119" fmla="*/ 139996 h 144938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074863" h="1449388">
                  <a:moveTo>
                    <a:pt x="1923841" y="577723"/>
                  </a:moveTo>
                  <a:lnTo>
                    <a:pt x="1919867" y="578517"/>
                  </a:lnTo>
                  <a:lnTo>
                    <a:pt x="1915893" y="579312"/>
                  </a:lnTo>
                  <a:lnTo>
                    <a:pt x="1911919" y="580503"/>
                  </a:lnTo>
                  <a:lnTo>
                    <a:pt x="1907944" y="582488"/>
                  </a:lnTo>
                  <a:lnTo>
                    <a:pt x="1904765" y="584871"/>
                  </a:lnTo>
                  <a:lnTo>
                    <a:pt x="1901983" y="586857"/>
                  </a:lnTo>
                  <a:lnTo>
                    <a:pt x="1898804" y="589636"/>
                  </a:lnTo>
                  <a:lnTo>
                    <a:pt x="1896022" y="592813"/>
                  </a:lnTo>
                  <a:lnTo>
                    <a:pt x="1893240" y="595593"/>
                  </a:lnTo>
                  <a:lnTo>
                    <a:pt x="1891253" y="599167"/>
                  </a:lnTo>
                  <a:lnTo>
                    <a:pt x="1889663" y="602741"/>
                  </a:lnTo>
                  <a:lnTo>
                    <a:pt x="1888471" y="606712"/>
                  </a:lnTo>
                  <a:lnTo>
                    <a:pt x="1887278" y="610683"/>
                  </a:lnTo>
                  <a:lnTo>
                    <a:pt x="1886483" y="615051"/>
                  </a:lnTo>
                  <a:lnTo>
                    <a:pt x="1886483" y="619419"/>
                  </a:lnTo>
                  <a:lnTo>
                    <a:pt x="1886483" y="623390"/>
                  </a:lnTo>
                  <a:lnTo>
                    <a:pt x="1887278" y="627758"/>
                  </a:lnTo>
                  <a:lnTo>
                    <a:pt x="1888471" y="631729"/>
                  </a:lnTo>
                  <a:lnTo>
                    <a:pt x="1889663" y="635303"/>
                  </a:lnTo>
                  <a:lnTo>
                    <a:pt x="1891253" y="639274"/>
                  </a:lnTo>
                  <a:lnTo>
                    <a:pt x="1893240" y="642451"/>
                  </a:lnTo>
                  <a:lnTo>
                    <a:pt x="1896022" y="646025"/>
                  </a:lnTo>
                  <a:lnTo>
                    <a:pt x="1898804" y="648805"/>
                  </a:lnTo>
                  <a:lnTo>
                    <a:pt x="1901983" y="651188"/>
                  </a:lnTo>
                  <a:lnTo>
                    <a:pt x="1904765" y="653967"/>
                  </a:lnTo>
                  <a:lnTo>
                    <a:pt x="1907944" y="655953"/>
                  </a:lnTo>
                  <a:lnTo>
                    <a:pt x="1911919" y="657541"/>
                  </a:lnTo>
                  <a:lnTo>
                    <a:pt x="1915893" y="659130"/>
                  </a:lnTo>
                  <a:lnTo>
                    <a:pt x="1919867" y="660321"/>
                  </a:lnTo>
                  <a:lnTo>
                    <a:pt x="1923841" y="660718"/>
                  </a:lnTo>
                  <a:lnTo>
                    <a:pt x="1928213" y="661115"/>
                  </a:lnTo>
                  <a:lnTo>
                    <a:pt x="1932585" y="660718"/>
                  </a:lnTo>
                  <a:lnTo>
                    <a:pt x="1936956" y="660321"/>
                  </a:lnTo>
                  <a:lnTo>
                    <a:pt x="1940533" y="659130"/>
                  </a:lnTo>
                  <a:lnTo>
                    <a:pt x="1944508" y="657541"/>
                  </a:lnTo>
                  <a:lnTo>
                    <a:pt x="1948084" y="655953"/>
                  </a:lnTo>
                  <a:lnTo>
                    <a:pt x="1951661" y="653967"/>
                  </a:lnTo>
                  <a:lnTo>
                    <a:pt x="1954841" y="651188"/>
                  </a:lnTo>
                  <a:lnTo>
                    <a:pt x="1958020" y="648805"/>
                  </a:lnTo>
                  <a:lnTo>
                    <a:pt x="1960405" y="646025"/>
                  </a:lnTo>
                  <a:lnTo>
                    <a:pt x="1963187" y="642451"/>
                  </a:lnTo>
                  <a:lnTo>
                    <a:pt x="1965174" y="639274"/>
                  </a:lnTo>
                  <a:lnTo>
                    <a:pt x="1966763" y="635303"/>
                  </a:lnTo>
                  <a:lnTo>
                    <a:pt x="1967956" y="631729"/>
                  </a:lnTo>
                  <a:lnTo>
                    <a:pt x="1969148" y="627758"/>
                  </a:lnTo>
                  <a:lnTo>
                    <a:pt x="1969943" y="623390"/>
                  </a:lnTo>
                  <a:lnTo>
                    <a:pt x="1970340" y="619419"/>
                  </a:lnTo>
                  <a:lnTo>
                    <a:pt x="1969943" y="615051"/>
                  </a:lnTo>
                  <a:lnTo>
                    <a:pt x="1969148" y="610683"/>
                  </a:lnTo>
                  <a:lnTo>
                    <a:pt x="1967956" y="606712"/>
                  </a:lnTo>
                  <a:lnTo>
                    <a:pt x="1966763" y="602741"/>
                  </a:lnTo>
                  <a:lnTo>
                    <a:pt x="1965174" y="599167"/>
                  </a:lnTo>
                  <a:lnTo>
                    <a:pt x="1963187" y="595593"/>
                  </a:lnTo>
                  <a:lnTo>
                    <a:pt x="1960405" y="592813"/>
                  </a:lnTo>
                  <a:lnTo>
                    <a:pt x="1958020" y="589636"/>
                  </a:lnTo>
                  <a:lnTo>
                    <a:pt x="1954841" y="586857"/>
                  </a:lnTo>
                  <a:lnTo>
                    <a:pt x="1951661" y="584871"/>
                  </a:lnTo>
                  <a:lnTo>
                    <a:pt x="1948084" y="582488"/>
                  </a:lnTo>
                  <a:lnTo>
                    <a:pt x="1944508" y="580503"/>
                  </a:lnTo>
                  <a:lnTo>
                    <a:pt x="1940533" y="579312"/>
                  </a:lnTo>
                  <a:lnTo>
                    <a:pt x="1936956" y="578517"/>
                  </a:lnTo>
                  <a:lnTo>
                    <a:pt x="1932585" y="577723"/>
                  </a:lnTo>
                  <a:lnTo>
                    <a:pt x="1928213" y="577723"/>
                  </a:lnTo>
                  <a:lnTo>
                    <a:pt x="1923841" y="577723"/>
                  </a:lnTo>
                  <a:close/>
                  <a:moveTo>
                    <a:pt x="519301" y="160338"/>
                  </a:moveTo>
                  <a:lnTo>
                    <a:pt x="523687" y="160338"/>
                  </a:lnTo>
                  <a:lnTo>
                    <a:pt x="528072" y="160729"/>
                  </a:lnTo>
                  <a:lnTo>
                    <a:pt x="532059" y="161512"/>
                  </a:lnTo>
                  <a:lnTo>
                    <a:pt x="536445" y="162687"/>
                  </a:lnTo>
                  <a:lnTo>
                    <a:pt x="540033" y="163861"/>
                  </a:lnTo>
                  <a:lnTo>
                    <a:pt x="544020" y="166210"/>
                  </a:lnTo>
                  <a:lnTo>
                    <a:pt x="547209" y="168558"/>
                  </a:lnTo>
                  <a:lnTo>
                    <a:pt x="550399" y="170907"/>
                  </a:lnTo>
                  <a:lnTo>
                    <a:pt x="553588" y="174038"/>
                  </a:lnTo>
                  <a:lnTo>
                    <a:pt x="556379" y="176778"/>
                  </a:lnTo>
                  <a:lnTo>
                    <a:pt x="558771" y="180693"/>
                  </a:lnTo>
                  <a:lnTo>
                    <a:pt x="560366" y="183824"/>
                  </a:lnTo>
                  <a:lnTo>
                    <a:pt x="562359" y="188130"/>
                  </a:lnTo>
                  <a:lnTo>
                    <a:pt x="563954" y="192436"/>
                  </a:lnTo>
                  <a:lnTo>
                    <a:pt x="564752" y="196350"/>
                  </a:lnTo>
                  <a:lnTo>
                    <a:pt x="565150" y="201048"/>
                  </a:lnTo>
                  <a:lnTo>
                    <a:pt x="565150" y="205353"/>
                  </a:lnTo>
                  <a:lnTo>
                    <a:pt x="564752" y="209268"/>
                  </a:lnTo>
                  <a:lnTo>
                    <a:pt x="563954" y="213574"/>
                  </a:lnTo>
                  <a:lnTo>
                    <a:pt x="562758" y="217488"/>
                  </a:lnTo>
                  <a:lnTo>
                    <a:pt x="560765" y="221402"/>
                  </a:lnTo>
                  <a:lnTo>
                    <a:pt x="558771" y="224925"/>
                  </a:lnTo>
                  <a:lnTo>
                    <a:pt x="556778" y="228448"/>
                  </a:lnTo>
                  <a:lnTo>
                    <a:pt x="553987" y="231188"/>
                  </a:lnTo>
                  <a:lnTo>
                    <a:pt x="551196" y="234711"/>
                  </a:lnTo>
                  <a:lnTo>
                    <a:pt x="547608" y="237060"/>
                  </a:lnTo>
                  <a:lnTo>
                    <a:pt x="544418" y="239800"/>
                  </a:lnTo>
                  <a:lnTo>
                    <a:pt x="540431" y="241366"/>
                  </a:lnTo>
                  <a:lnTo>
                    <a:pt x="536843" y="242932"/>
                  </a:lnTo>
                  <a:lnTo>
                    <a:pt x="532458" y="244497"/>
                  </a:lnTo>
                  <a:lnTo>
                    <a:pt x="528072" y="245672"/>
                  </a:lnTo>
                  <a:lnTo>
                    <a:pt x="523687" y="246063"/>
                  </a:lnTo>
                  <a:lnTo>
                    <a:pt x="518902" y="246063"/>
                  </a:lnTo>
                  <a:lnTo>
                    <a:pt x="514915" y="245672"/>
                  </a:lnTo>
                  <a:lnTo>
                    <a:pt x="510530" y="244497"/>
                  </a:lnTo>
                  <a:lnTo>
                    <a:pt x="506543" y="243323"/>
                  </a:lnTo>
                  <a:lnTo>
                    <a:pt x="502955" y="241757"/>
                  </a:lnTo>
                  <a:lnTo>
                    <a:pt x="498968" y="239800"/>
                  </a:lnTo>
                  <a:lnTo>
                    <a:pt x="495778" y="237451"/>
                  </a:lnTo>
                  <a:lnTo>
                    <a:pt x="492190" y="235103"/>
                  </a:lnTo>
                  <a:lnTo>
                    <a:pt x="489399" y="232363"/>
                  </a:lnTo>
                  <a:lnTo>
                    <a:pt x="486210" y="228840"/>
                  </a:lnTo>
                  <a:lnTo>
                    <a:pt x="484216" y="225708"/>
                  </a:lnTo>
                  <a:lnTo>
                    <a:pt x="482223" y="221794"/>
                  </a:lnTo>
                  <a:lnTo>
                    <a:pt x="480628" y="217879"/>
                  </a:lnTo>
                  <a:lnTo>
                    <a:pt x="479033" y="213965"/>
                  </a:lnTo>
                  <a:lnTo>
                    <a:pt x="478236" y="209268"/>
                  </a:lnTo>
                  <a:lnTo>
                    <a:pt x="477837" y="205353"/>
                  </a:lnTo>
                  <a:lnTo>
                    <a:pt x="477837" y="200656"/>
                  </a:lnTo>
                  <a:lnTo>
                    <a:pt x="478236" y="196350"/>
                  </a:lnTo>
                  <a:lnTo>
                    <a:pt x="479033" y="192436"/>
                  </a:lnTo>
                  <a:lnTo>
                    <a:pt x="480628" y="188522"/>
                  </a:lnTo>
                  <a:lnTo>
                    <a:pt x="481824" y="184607"/>
                  </a:lnTo>
                  <a:lnTo>
                    <a:pt x="483818" y="181084"/>
                  </a:lnTo>
                  <a:lnTo>
                    <a:pt x="486210" y="177561"/>
                  </a:lnTo>
                  <a:lnTo>
                    <a:pt x="489001" y="174430"/>
                  </a:lnTo>
                  <a:lnTo>
                    <a:pt x="491791" y="171298"/>
                  </a:lnTo>
                  <a:lnTo>
                    <a:pt x="494981" y="168558"/>
                  </a:lnTo>
                  <a:lnTo>
                    <a:pt x="498569" y="166601"/>
                  </a:lnTo>
                  <a:lnTo>
                    <a:pt x="502157" y="164252"/>
                  </a:lnTo>
                  <a:lnTo>
                    <a:pt x="506144" y="162687"/>
                  </a:lnTo>
                  <a:lnTo>
                    <a:pt x="510530" y="161512"/>
                  </a:lnTo>
                  <a:lnTo>
                    <a:pt x="514915" y="160729"/>
                  </a:lnTo>
                  <a:lnTo>
                    <a:pt x="519301" y="160338"/>
                  </a:lnTo>
                  <a:close/>
                  <a:moveTo>
                    <a:pt x="1699693" y="111125"/>
                  </a:moveTo>
                  <a:lnTo>
                    <a:pt x="1718770" y="131377"/>
                  </a:lnTo>
                  <a:lnTo>
                    <a:pt x="1740628" y="154806"/>
                  </a:lnTo>
                  <a:lnTo>
                    <a:pt x="1768448" y="186178"/>
                  </a:lnTo>
                  <a:lnTo>
                    <a:pt x="1784345" y="204842"/>
                  </a:lnTo>
                  <a:lnTo>
                    <a:pt x="1801832" y="224697"/>
                  </a:lnTo>
                  <a:lnTo>
                    <a:pt x="1819318" y="246538"/>
                  </a:lnTo>
                  <a:lnTo>
                    <a:pt x="1838395" y="269173"/>
                  </a:lnTo>
                  <a:lnTo>
                    <a:pt x="1857471" y="293793"/>
                  </a:lnTo>
                  <a:lnTo>
                    <a:pt x="1877343" y="318811"/>
                  </a:lnTo>
                  <a:lnTo>
                    <a:pt x="1897611" y="345417"/>
                  </a:lnTo>
                  <a:lnTo>
                    <a:pt x="1917483" y="372420"/>
                  </a:lnTo>
                  <a:lnTo>
                    <a:pt x="1936956" y="400217"/>
                  </a:lnTo>
                  <a:lnTo>
                    <a:pt x="1954841" y="426823"/>
                  </a:lnTo>
                  <a:lnTo>
                    <a:pt x="1971930" y="453032"/>
                  </a:lnTo>
                  <a:lnTo>
                    <a:pt x="1987032" y="478050"/>
                  </a:lnTo>
                  <a:lnTo>
                    <a:pt x="2001339" y="501479"/>
                  </a:lnTo>
                  <a:lnTo>
                    <a:pt x="2014057" y="524511"/>
                  </a:lnTo>
                  <a:lnTo>
                    <a:pt x="2025980" y="545558"/>
                  </a:lnTo>
                  <a:lnTo>
                    <a:pt x="2036313" y="565016"/>
                  </a:lnTo>
                  <a:lnTo>
                    <a:pt x="2045454" y="582488"/>
                  </a:lnTo>
                  <a:lnTo>
                    <a:pt x="2053402" y="598770"/>
                  </a:lnTo>
                  <a:lnTo>
                    <a:pt x="2065325" y="623787"/>
                  </a:lnTo>
                  <a:lnTo>
                    <a:pt x="2072479" y="640069"/>
                  </a:lnTo>
                  <a:lnTo>
                    <a:pt x="2074863" y="646025"/>
                  </a:lnTo>
                  <a:lnTo>
                    <a:pt x="1870189" y="796925"/>
                  </a:lnTo>
                  <a:lnTo>
                    <a:pt x="1867407" y="789380"/>
                  </a:lnTo>
                  <a:lnTo>
                    <a:pt x="1859856" y="767142"/>
                  </a:lnTo>
                  <a:lnTo>
                    <a:pt x="1854689" y="751258"/>
                  </a:lnTo>
                  <a:lnTo>
                    <a:pt x="1847933" y="733388"/>
                  </a:lnTo>
                  <a:lnTo>
                    <a:pt x="1839985" y="712342"/>
                  </a:lnTo>
                  <a:lnTo>
                    <a:pt x="1830844" y="690104"/>
                  </a:lnTo>
                  <a:lnTo>
                    <a:pt x="1820908" y="666278"/>
                  </a:lnTo>
                  <a:lnTo>
                    <a:pt x="1809383" y="640466"/>
                  </a:lnTo>
                  <a:lnTo>
                    <a:pt x="1797063" y="614257"/>
                  </a:lnTo>
                  <a:lnTo>
                    <a:pt x="1783550" y="586857"/>
                  </a:lnTo>
                  <a:lnTo>
                    <a:pt x="1768845" y="559059"/>
                  </a:lnTo>
                  <a:lnTo>
                    <a:pt x="1753346" y="531262"/>
                  </a:lnTo>
                  <a:lnTo>
                    <a:pt x="1744602" y="517363"/>
                  </a:lnTo>
                  <a:lnTo>
                    <a:pt x="1736256" y="503862"/>
                  </a:lnTo>
                  <a:lnTo>
                    <a:pt x="1727513" y="490360"/>
                  </a:lnTo>
                  <a:lnTo>
                    <a:pt x="1718770" y="476859"/>
                  </a:lnTo>
                  <a:lnTo>
                    <a:pt x="1709232" y="463357"/>
                  </a:lnTo>
                  <a:lnTo>
                    <a:pt x="1700091" y="450650"/>
                  </a:lnTo>
                  <a:lnTo>
                    <a:pt x="1690552" y="438339"/>
                  </a:lnTo>
                  <a:lnTo>
                    <a:pt x="1681014" y="426029"/>
                  </a:lnTo>
                  <a:lnTo>
                    <a:pt x="1661938" y="403394"/>
                  </a:lnTo>
                  <a:lnTo>
                    <a:pt x="1643259" y="381951"/>
                  </a:lnTo>
                  <a:lnTo>
                    <a:pt x="1624977" y="362095"/>
                  </a:lnTo>
                  <a:lnTo>
                    <a:pt x="1606696" y="343431"/>
                  </a:lnTo>
                  <a:lnTo>
                    <a:pt x="1590004" y="327150"/>
                  </a:lnTo>
                  <a:lnTo>
                    <a:pt x="1573312" y="311663"/>
                  </a:lnTo>
                  <a:lnTo>
                    <a:pt x="1558210" y="298559"/>
                  </a:lnTo>
                  <a:lnTo>
                    <a:pt x="1544697" y="287042"/>
                  </a:lnTo>
                  <a:lnTo>
                    <a:pt x="1532377" y="276718"/>
                  </a:lnTo>
                  <a:lnTo>
                    <a:pt x="1522044" y="268776"/>
                  </a:lnTo>
                  <a:lnTo>
                    <a:pt x="1506942" y="257657"/>
                  </a:lnTo>
                  <a:lnTo>
                    <a:pt x="1501775" y="254083"/>
                  </a:lnTo>
                  <a:lnTo>
                    <a:pt x="1699693" y="111125"/>
                  </a:lnTo>
                  <a:close/>
                  <a:moveTo>
                    <a:pt x="529828" y="78646"/>
                  </a:moveTo>
                  <a:lnTo>
                    <a:pt x="511572" y="88179"/>
                  </a:lnTo>
                  <a:lnTo>
                    <a:pt x="489347" y="100889"/>
                  </a:lnTo>
                  <a:lnTo>
                    <a:pt x="476647" y="108436"/>
                  </a:lnTo>
                  <a:lnTo>
                    <a:pt x="463153" y="116777"/>
                  </a:lnTo>
                  <a:lnTo>
                    <a:pt x="448865" y="126310"/>
                  </a:lnTo>
                  <a:lnTo>
                    <a:pt x="433784" y="136240"/>
                  </a:lnTo>
                  <a:lnTo>
                    <a:pt x="417512" y="147759"/>
                  </a:lnTo>
                  <a:lnTo>
                    <a:pt x="401637" y="159675"/>
                  </a:lnTo>
                  <a:lnTo>
                    <a:pt x="384175" y="172783"/>
                  </a:lnTo>
                  <a:lnTo>
                    <a:pt x="367109" y="186288"/>
                  </a:lnTo>
                  <a:lnTo>
                    <a:pt x="349250" y="200984"/>
                  </a:lnTo>
                  <a:lnTo>
                    <a:pt x="331787" y="216475"/>
                  </a:lnTo>
                  <a:lnTo>
                    <a:pt x="313531" y="233157"/>
                  </a:lnTo>
                  <a:lnTo>
                    <a:pt x="294878" y="250634"/>
                  </a:lnTo>
                  <a:lnTo>
                    <a:pt x="277019" y="268905"/>
                  </a:lnTo>
                  <a:lnTo>
                    <a:pt x="259159" y="287177"/>
                  </a:lnTo>
                  <a:lnTo>
                    <a:pt x="225028" y="322528"/>
                  </a:lnTo>
                  <a:lnTo>
                    <a:pt x="193278" y="356687"/>
                  </a:lnTo>
                  <a:lnTo>
                    <a:pt x="164703" y="389257"/>
                  </a:lnTo>
                  <a:lnTo>
                    <a:pt x="138906" y="419445"/>
                  </a:lnTo>
                  <a:lnTo>
                    <a:pt x="116284" y="446057"/>
                  </a:lnTo>
                  <a:lnTo>
                    <a:pt x="97234" y="469095"/>
                  </a:lnTo>
                  <a:lnTo>
                    <a:pt x="82550" y="488161"/>
                  </a:lnTo>
                  <a:lnTo>
                    <a:pt x="205184" y="612882"/>
                  </a:lnTo>
                  <a:lnTo>
                    <a:pt x="213915" y="597391"/>
                  </a:lnTo>
                  <a:lnTo>
                    <a:pt x="224631" y="581106"/>
                  </a:lnTo>
                  <a:lnTo>
                    <a:pt x="236934" y="562437"/>
                  </a:lnTo>
                  <a:lnTo>
                    <a:pt x="250428" y="542974"/>
                  </a:lnTo>
                  <a:lnTo>
                    <a:pt x="256381" y="531456"/>
                  </a:lnTo>
                  <a:lnTo>
                    <a:pt x="260350" y="524306"/>
                  </a:lnTo>
                  <a:lnTo>
                    <a:pt x="265112" y="515965"/>
                  </a:lnTo>
                  <a:lnTo>
                    <a:pt x="270669" y="507623"/>
                  </a:lnTo>
                  <a:lnTo>
                    <a:pt x="277019" y="498885"/>
                  </a:lnTo>
                  <a:lnTo>
                    <a:pt x="284162" y="488558"/>
                  </a:lnTo>
                  <a:lnTo>
                    <a:pt x="292100" y="478628"/>
                  </a:lnTo>
                  <a:lnTo>
                    <a:pt x="301228" y="467506"/>
                  </a:lnTo>
                  <a:lnTo>
                    <a:pt x="311547" y="456385"/>
                  </a:lnTo>
                  <a:lnTo>
                    <a:pt x="322262" y="444071"/>
                  </a:lnTo>
                  <a:lnTo>
                    <a:pt x="334565" y="431758"/>
                  </a:lnTo>
                  <a:lnTo>
                    <a:pt x="348059" y="418650"/>
                  </a:lnTo>
                  <a:lnTo>
                    <a:pt x="362347" y="405543"/>
                  </a:lnTo>
                  <a:lnTo>
                    <a:pt x="378619" y="391641"/>
                  </a:lnTo>
                  <a:lnTo>
                    <a:pt x="395684" y="377739"/>
                  </a:lnTo>
                  <a:lnTo>
                    <a:pt x="413147" y="362248"/>
                  </a:lnTo>
                  <a:lnTo>
                    <a:pt x="430609" y="347154"/>
                  </a:lnTo>
                  <a:lnTo>
                    <a:pt x="448469" y="332855"/>
                  </a:lnTo>
                  <a:lnTo>
                    <a:pt x="466328" y="318953"/>
                  </a:lnTo>
                  <a:lnTo>
                    <a:pt x="484188" y="305448"/>
                  </a:lnTo>
                  <a:lnTo>
                    <a:pt x="502047" y="292737"/>
                  </a:lnTo>
                  <a:lnTo>
                    <a:pt x="519510" y="280821"/>
                  </a:lnTo>
                  <a:lnTo>
                    <a:pt x="536972" y="268905"/>
                  </a:lnTo>
                  <a:lnTo>
                    <a:pt x="553641" y="257784"/>
                  </a:lnTo>
                  <a:lnTo>
                    <a:pt x="570310" y="247457"/>
                  </a:lnTo>
                  <a:lnTo>
                    <a:pt x="601663" y="228391"/>
                  </a:lnTo>
                  <a:lnTo>
                    <a:pt x="629841" y="212106"/>
                  </a:lnTo>
                  <a:lnTo>
                    <a:pt x="654050" y="198601"/>
                  </a:lnTo>
                  <a:lnTo>
                    <a:pt x="529828" y="78646"/>
                  </a:lnTo>
                  <a:close/>
                  <a:moveTo>
                    <a:pt x="537766" y="0"/>
                  </a:moveTo>
                  <a:lnTo>
                    <a:pt x="542925" y="794"/>
                  </a:lnTo>
                  <a:lnTo>
                    <a:pt x="548085" y="2383"/>
                  </a:lnTo>
                  <a:lnTo>
                    <a:pt x="552450" y="4369"/>
                  </a:lnTo>
                  <a:lnTo>
                    <a:pt x="557213" y="6752"/>
                  </a:lnTo>
                  <a:lnTo>
                    <a:pt x="561181" y="10327"/>
                  </a:lnTo>
                  <a:lnTo>
                    <a:pt x="738981" y="181521"/>
                  </a:lnTo>
                  <a:lnTo>
                    <a:pt x="741760" y="185096"/>
                  </a:lnTo>
                  <a:lnTo>
                    <a:pt x="744538" y="188274"/>
                  </a:lnTo>
                  <a:lnTo>
                    <a:pt x="746522" y="192246"/>
                  </a:lnTo>
                  <a:lnTo>
                    <a:pt x="748110" y="195820"/>
                  </a:lnTo>
                  <a:lnTo>
                    <a:pt x="748903" y="200190"/>
                  </a:lnTo>
                  <a:lnTo>
                    <a:pt x="749697" y="204162"/>
                  </a:lnTo>
                  <a:lnTo>
                    <a:pt x="749697" y="208531"/>
                  </a:lnTo>
                  <a:lnTo>
                    <a:pt x="749300" y="213297"/>
                  </a:lnTo>
                  <a:lnTo>
                    <a:pt x="748506" y="217269"/>
                  </a:lnTo>
                  <a:lnTo>
                    <a:pt x="746919" y="221241"/>
                  </a:lnTo>
                  <a:lnTo>
                    <a:pt x="745331" y="224816"/>
                  </a:lnTo>
                  <a:lnTo>
                    <a:pt x="742553" y="228788"/>
                  </a:lnTo>
                  <a:lnTo>
                    <a:pt x="740172" y="231568"/>
                  </a:lnTo>
                  <a:lnTo>
                    <a:pt x="736600" y="234746"/>
                  </a:lnTo>
                  <a:lnTo>
                    <a:pt x="733425" y="237129"/>
                  </a:lnTo>
                  <a:lnTo>
                    <a:pt x="729456" y="239512"/>
                  </a:lnTo>
                  <a:lnTo>
                    <a:pt x="722710" y="242690"/>
                  </a:lnTo>
                  <a:lnTo>
                    <a:pt x="705247" y="251429"/>
                  </a:lnTo>
                  <a:lnTo>
                    <a:pt x="776685" y="295915"/>
                  </a:lnTo>
                  <a:lnTo>
                    <a:pt x="813594" y="318953"/>
                  </a:lnTo>
                  <a:lnTo>
                    <a:pt x="843756" y="338416"/>
                  </a:lnTo>
                  <a:lnTo>
                    <a:pt x="855266" y="332458"/>
                  </a:lnTo>
                  <a:lnTo>
                    <a:pt x="867569" y="326500"/>
                  </a:lnTo>
                  <a:lnTo>
                    <a:pt x="879872" y="321733"/>
                  </a:lnTo>
                  <a:lnTo>
                    <a:pt x="892175" y="317364"/>
                  </a:lnTo>
                  <a:lnTo>
                    <a:pt x="905669" y="312995"/>
                  </a:lnTo>
                  <a:lnTo>
                    <a:pt x="919163" y="309817"/>
                  </a:lnTo>
                  <a:lnTo>
                    <a:pt x="933847" y="307037"/>
                  </a:lnTo>
                  <a:lnTo>
                    <a:pt x="948135" y="304256"/>
                  </a:lnTo>
                  <a:lnTo>
                    <a:pt x="970756" y="301873"/>
                  </a:lnTo>
                  <a:lnTo>
                    <a:pt x="992188" y="300284"/>
                  </a:lnTo>
                  <a:lnTo>
                    <a:pt x="1013222" y="299093"/>
                  </a:lnTo>
                  <a:lnTo>
                    <a:pt x="1033066" y="298696"/>
                  </a:lnTo>
                  <a:lnTo>
                    <a:pt x="1052513" y="299490"/>
                  </a:lnTo>
                  <a:lnTo>
                    <a:pt x="1070769" y="301079"/>
                  </a:lnTo>
                  <a:lnTo>
                    <a:pt x="1088231" y="302668"/>
                  </a:lnTo>
                  <a:lnTo>
                    <a:pt x="1105297" y="305051"/>
                  </a:lnTo>
                  <a:lnTo>
                    <a:pt x="1121172" y="308228"/>
                  </a:lnTo>
                  <a:lnTo>
                    <a:pt x="1137047" y="311803"/>
                  </a:lnTo>
                  <a:lnTo>
                    <a:pt x="1151731" y="315775"/>
                  </a:lnTo>
                  <a:lnTo>
                    <a:pt x="1165622" y="320542"/>
                  </a:lnTo>
                  <a:lnTo>
                    <a:pt x="1179116" y="324911"/>
                  </a:lnTo>
                  <a:lnTo>
                    <a:pt x="1191816" y="329677"/>
                  </a:lnTo>
                  <a:lnTo>
                    <a:pt x="1203722" y="335238"/>
                  </a:lnTo>
                  <a:lnTo>
                    <a:pt x="1215231" y="340004"/>
                  </a:lnTo>
                  <a:lnTo>
                    <a:pt x="1226741" y="345565"/>
                  </a:lnTo>
                  <a:lnTo>
                    <a:pt x="1237060" y="351126"/>
                  </a:lnTo>
                  <a:lnTo>
                    <a:pt x="1256506" y="362645"/>
                  </a:lnTo>
                  <a:lnTo>
                    <a:pt x="1274366" y="372972"/>
                  </a:lnTo>
                  <a:lnTo>
                    <a:pt x="1289844" y="382902"/>
                  </a:lnTo>
                  <a:lnTo>
                    <a:pt x="1304131" y="391641"/>
                  </a:lnTo>
                  <a:lnTo>
                    <a:pt x="1310878" y="395613"/>
                  </a:lnTo>
                  <a:lnTo>
                    <a:pt x="1317228" y="398790"/>
                  </a:lnTo>
                  <a:lnTo>
                    <a:pt x="1323578" y="401968"/>
                  </a:lnTo>
                  <a:lnTo>
                    <a:pt x="1329135" y="403954"/>
                  </a:lnTo>
                  <a:lnTo>
                    <a:pt x="1334691" y="405543"/>
                  </a:lnTo>
                  <a:lnTo>
                    <a:pt x="1340247" y="406337"/>
                  </a:lnTo>
                  <a:lnTo>
                    <a:pt x="1345406" y="407132"/>
                  </a:lnTo>
                  <a:lnTo>
                    <a:pt x="1351360" y="407132"/>
                  </a:lnTo>
                  <a:lnTo>
                    <a:pt x="1358106" y="406734"/>
                  </a:lnTo>
                  <a:lnTo>
                    <a:pt x="1364853" y="406337"/>
                  </a:lnTo>
                  <a:lnTo>
                    <a:pt x="1379538" y="404351"/>
                  </a:lnTo>
                  <a:lnTo>
                    <a:pt x="1395810" y="401173"/>
                  </a:lnTo>
                  <a:lnTo>
                    <a:pt x="1412081" y="397201"/>
                  </a:lnTo>
                  <a:lnTo>
                    <a:pt x="1429544" y="392832"/>
                  </a:lnTo>
                  <a:lnTo>
                    <a:pt x="1446610" y="387669"/>
                  </a:lnTo>
                  <a:lnTo>
                    <a:pt x="1463675" y="382505"/>
                  </a:lnTo>
                  <a:lnTo>
                    <a:pt x="1494631" y="371781"/>
                  </a:lnTo>
                  <a:lnTo>
                    <a:pt x="1520825" y="362645"/>
                  </a:lnTo>
                  <a:lnTo>
                    <a:pt x="1545035" y="353112"/>
                  </a:lnTo>
                  <a:lnTo>
                    <a:pt x="1550988" y="357481"/>
                  </a:lnTo>
                  <a:lnTo>
                    <a:pt x="1557338" y="363439"/>
                  </a:lnTo>
                  <a:lnTo>
                    <a:pt x="1566069" y="371383"/>
                  </a:lnTo>
                  <a:lnTo>
                    <a:pt x="1577578" y="382108"/>
                  </a:lnTo>
                  <a:lnTo>
                    <a:pt x="1589881" y="395215"/>
                  </a:lnTo>
                  <a:lnTo>
                    <a:pt x="1604963" y="410309"/>
                  </a:lnTo>
                  <a:lnTo>
                    <a:pt x="1620838" y="428183"/>
                  </a:lnTo>
                  <a:lnTo>
                    <a:pt x="1638697" y="449235"/>
                  </a:lnTo>
                  <a:lnTo>
                    <a:pt x="1656953" y="472670"/>
                  </a:lnTo>
                  <a:lnTo>
                    <a:pt x="1666875" y="485380"/>
                  </a:lnTo>
                  <a:lnTo>
                    <a:pt x="1676400" y="498885"/>
                  </a:lnTo>
                  <a:lnTo>
                    <a:pt x="1686719" y="512787"/>
                  </a:lnTo>
                  <a:lnTo>
                    <a:pt x="1696641" y="527881"/>
                  </a:lnTo>
                  <a:lnTo>
                    <a:pt x="1707356" y="542974"/>
                  </a:lnTo>
                  <a:lnTo>
                    <a:pt x="1717675" y="559657"/>
                  </a:lnTo>
                  <a:lnTo>
                    <a:pt x="1727994" y="576339"/>
                  </a:lnTo>
                  <a:lnTo>
                    <a:pt x="1738710" y="594213"/>
                  </a:lnTo>
                  <a:lnTo>
                    <a:pt x="1749425" y="612882"/>
                  </a:lnTo>
                  <a:lnTo>
                    <a:pt x="1760141" y="632345"/>
                  </a:lnTo>
                  <a:lnTo>
                    <a:pt x="1770460" y="651808"/>
                  </a:lnTo>
                  <a:lnTo>
                    <a:pt x="1781175" y="672859"/>
                  </a:lnTo>
                  <a:lnTo>
                    <a:pt x="1802606" y="715360"/>
                  </a:lnTo>
                  <a:lnTo>
                    <a:pt x="1810544" y="731645"/>
                  </a:lnTo>
                  <a:lnTo>
                    <a:pt x="1813322" y="739192"/>
                  </a:lnTo>
                  <a:lnTo>
                    <a:pt x="1816100" y="745944"/>
                  </a:lnTo>
                  <a:lnTo>
                    <a:pt x="1817688" y="752300"/>
                  </a:lnTo>
                  <a:lnTo>
                    <a:pt x="1818878" y="758258"/>
                  </a:lnTo>
                  <a:lnTo>
                    <a:pt x="1819275" y="764216"/>
                  </a:lnTo>
                  <a:lnTo>
                    <a:pt x="1819275" y="769379"/>
                  </a:lnTo>
                  <a:lnTo>
                    <a:pt x="1818481" y="774543"/>
                  </a:lnTo>
                  <a:lnTo>
                    <a:pt x="1816497" y="778912"/>
                  </a:lnTo>
                  <a:lnTo>
                    <a:pt x="1814116" y="783679"/>
                  </a:lnTo>
                  <a:lnTo>
                    <a:pt x="1810544" y="788445"/>
                  </a:lnTo>
                  <a:lnTo>
                    <a:pt x="1805781" y="792417"/>
                  </a:lnTo>
                  <a:lnTo>
                    <a:pt x="1801019" y="796786"/>
                  </a:lnTo>
                  <a:lnTo>
                    <a:pt x="1794272" y="801155"/>
                  </a:lnTo>
                  <a:lnTo>
                    <a:pt x="1787128" y="805922"/>
                  </a:lnTo>
                  <a:lnTo>
                    <a:pt x="1778397" y="810688"/>
                  </a:lnTo>
                  <a:lnTo>
                    <a:pt x="1769269" y="815852"/>
                  </a:lnTo>
                  <a:lnTo>
                    <a:pt x="1747044" y="826179"/>
                  </a:lnTo>
                  <a:lnTo>
                    <a:pt x="1720056" y="838492"/>
                  </a:lnTo>
                  <a:lnTo>
                    <a:pt x="1687910" y="852394"/>
                  </a:lnTo>
                  <a:lnTo>
                    <a:pt x="1650206" y="868680"/>
                  </a:lnTo>
                  <a:lnTo>
                    <a:pt x="1607741" y="888142"/>
                  </a:lnTo>
                  <a:lnTo>
                    <a:pt x="1568450" y="905619"/>
                  </a:lnTo>
                  <a:lnTo>
                    <a:pt x="1553766" y="911975"/>
                  </a:lnTo>
                  <a:lnTo>
                    <a:pt x="1541463" y="916344"/>
                  </a:lnTo>
                  <a:lnTo>
                    <a:pt x="1531144" y="919521"/>
                  </a:lnTo>
                  <a:lnTo>
                    <a:pt x="1526778" y="920713"/>
                  </a:lnTo>
                  <a:lnTo>
                    <a:pt x="1522810" y="921507"/>
                  </a:lnTo>
                  <a:lnTo>
                    <a:pt x="1518841" y="921905"/>
                  </a:lnTo>
                  <a:lnTo>
                    <a:pt x="1514872" y="921905"/>
                  </a:lnTo>
                  <a:lnTo>
                    <a:pt x="1511697" y="921507"/>
                  </a:lnTo>
                  <a:lnTo>
                    <a:pt x="1508522" y="921110"/>
                  </a:lnTo>
                  <a:lnTo>
                    <a:pt x="1505347" y="920316"/>
                  </a:lnTo>
                  <a:lnTo>
                    <a:pt x="1502569" y="919521"/>
                  </a:lnTo>
                  <a:lnTo>
                    <a:pt x="1496219" y="916344"/>
                  </a:lnTo>
                  <a:lnTo>
                    <a:pt x="1489869" y="912769"/>
                  </a:lnTo>
                  <a:lnTo>
                    <a:pt x="1482328" y="907605"/>
                  </a:lnTo>
                  <a:lnTo>
                    <a:pt x="1472803" y="902045"/>
                  </a:lnTo>
                  <a:lnTo>
                    <a:pt x="1462485" y="895689"/>
                  </a:lnTo>
                  <a:lnTo>
                    <a:pt x="1449785" y="888540"/>
                  </a:lnTo>
                  <a:lnTo>
                    <a:pt x="1433910" y="880993"/>
                  </a:lnTo>
                  <a:lnTo>
                    <a:pt x="1425178" y="876624"/>
                  </a:lnTo>
                  <a:lnTo>
                    <a:pt x="1415653" y="870666"/>
                  </a:lnTo>
                  <a:lnTo>
                    <a:pt x="1404541" y="863516"/>
                  </a:lnTo>
                  <a:lnTo>
                    <a:pt x="1393428" y="854778"/>
                  </a:lnTo>
                  <a:lnTo>
                    <a:pt x="1381522" y="845642"/>
                  </a:lnTo>
                  <a:lnTo>
                    <a:pt x="1368822" y="834917"/>
                  </a:lnTo>
                  <a:lnTo>
                    <a:pt x="1355725" y="823796"/>
                  </a:lnTo>
                  <a:lnTo>
                    <a:pt x="1342231" y="811483"/>
                  </a:lnTo>
                  <a:lnTo>
                    <a:pt x="1314053" y="785267"/>
                  </a:lnTo>
                  <a:lnTo>
                    <a:pt x="1284288" y="757463"/>
                  </a:lnTo>
                  <a:lnTo>
                    <a:pt x="1254522" y="728468"/>
                  </a:lnTo>
                  <a:lnTo>
                    <a:pt x="1225153" y="698677"/>
                  </a:lnTo>
                  <a:lnTo>
                    <a:pt x="1167606" y="642275"/>
                  </a:lnTo>
                  <a:lnTo>
                    <a:pt x="1141016" y="616457"/>
                  </a:lnTo>
                  <a:lnTo>
                    <a:pt x="1116806" y="593816"/>
                  </a:lnTo>
                  <a:lnTo>
                    <a:pt x="1105694" y="583886"/>
                  </a:lnTo>
                  <a:lnTo>
                    <a:pt x="1094978" y="574751"/>
                  </a:lnTo>
                  <a:lnTo>
                    <a:pt x="1085453" y="567204"/>
                  </a:lnTo>
                  <a:lnTo>
                    <a:pt x="1077119" y="560451"/>
                  </a:lnTo>
                  <a:lnTo>
                    <a:pt x="1069181" y="554890"/>
                  </a:lnTo>
                  <a:lnTo>
                    <a:pt x="1062435" y="551316"/>
                  </a:lnTo>
                  <a:lnTo>
                    <a:pt x="1056878" y="548535"/>
                  </a:lnTo>
                  <a:lnTo>
                    <a:pt x="1054100" y="547741"/>
                  </a:lnTo>
                  <a:lnTo>
                    <a:pt x="1052116" y="547741"/>
                  </a:lnTo>
                  <a:lnTo>
                    <a:pt x="1042591" y="547741"/>
                  </a:lnTo>
                  <a:lnTo>
                    <a:pt x="1028700" y="548535"/>
                  </a:lnTo>
                  <a:lnTo>
                    <a:pt x="992585" y="550918"/>
                  </a:lnTo>
                  <a:lnTo>
                    <a:pt x="949325" y="553302"/>
                  </a:lnTo>
                  <a:lnTo>
                    <a:pt x="902494" y="556479"/>
                  </a:lnTo>
                  <a:lnTo>
                    <a:pt x="820341" y="562835"/>
                  </a:lnTo>
                  <a:lnTo>
                    <a:pt x="784622" y="566012"/>
                  </a:lnTo>
                  <a:lnTo>
                    <a:pt x="760810" y="542180"/>
                  </a:lnTo>
                  <a:lnTo>
                    <a:pt x="755650" y="532250"/>
                  </a:lnTo>
                  <a:lnTo>
                    <a:pt x="752078" y="521526"/>
                  </a:lnTo>
                  <a:lnTo>
                    <a:pt x="748506" y="511596"/>
                  </a:lnTo>
                  <a:lnTo>
                    <a:pt x="746522" y="500871"/>
                  </a:lnTo>
                  <a:lnTo>
                    <a:pt x="745331" y="490544"/>
                  </a:lnTo>
                  <a:lnTo>
                    <a:pt x="744935" y="480217"/>
                  </a:lnTo>
                  <a:lnTo>
                    <a:pt x="745728" y="470287"/>
                  </a:lnTo>
                  <a:lnTo>
                    <a:pt x="746919" y="459959"/>
                  </a:lnTo>
                  <a:lnTo>
                    <a:pt x="748903" y="450029"/>
                  </a:lnTo>
                  <a:lnTo>
                    <a:pt x="752078" y="440099"/>
                  </a:lnTo>
                  <a:lnTo>
                    <a:pt x="755650" y="430566"/>
                  </a:lnTo>
                  <a:lnTo>
                    <a:pt x="760016" y="420636"/>
                  </a:lnTo>
                  <a:lnTo>
                    <a:pt x="765175" y="411501"/>
                  </a:lnTo>
                  <a:lnTo>
                    <a:pt x="771128" y="402365"/>
                  </a:lnTo>
                  <a:lnTo>
                    <a:pt x="777875" y="393229"/>
                  </a:lnTo>
                  <a:lnTo>
                    <a:pt x="785019" y="384888"/>
                  </a:lnTo>
                  <a:lnTo>
                    <a:pt x="749697" y="362645"/>
                  </a:lnTo>
                  <a:lnTo>
                    <a:pt x="711994" y="339210"/>
                  </a:lnTo>
                  <a:lnTo>
                    <a:pt x="648494" y="300682"/>
                  </a:lnTo>
                  <a:lnTo>
                    <a:pt x="635000" y="307037"/>
                  </a:lnTo>
                  <a:lnTo>
                    <a:pt x="617538" y="316172"/>
                  </a:lnTo>
                  <a:lnTo>
                    <a:pt x="596503" y="327691"/>
                  </a:lnTo>
                  <a:lnTo>
                    <a:pt x="572294" y="341593"/>
                  </a:lnTo>
                  <a:lnTo>
                    <a:pt x="545306" y="357879"/>
                  </a:lnTo>
                  <a:lnTo>
                    <a:pt x="531019" y="367014"/>
                  </a:lnTo>
                  <a:lnTo>
                    <a:pt x="516335" y="377341"/>
                  </a:lnTo>
                  <a:lnTo>
                    <a:pt x="500856" y="387669"/>
                  </a:lnTo>
                  <a:lnTo>
                    <a:pt x="484585" y="399187"/>
                  </a:lnTo>
                  <a:lnTo>
                    <a:pt x="467915" y="411501"/>
                  </a:lnTo>
                  <a:lnTo>
                    <a:pt x="450850" y="424211"/>
                  </a:lnTo>
                  <a:lnTo>
                    <a:pt x="438150" y="434141"/>
                  </a:lnTo>
                  <a:lnTo>
                    <a:pt x="432990" y="439702"/>
                  </a:lnTo>
                  <a:lnTo>
                    <a:pt x="415131" y="456782"/>
                  </a:lnTo>
                  <a:lnTo>
                    <a:pt x="398859" y="473464"/>
                  </a:lnTo>
                  <a:lnTo>
                    <a:pt x="382984" y="490544"/>
                  </a:lnTo>
                  <a:lnTo>
                    <a:pt x="368300" y="506829"/>
                  </a:lnTo>
                  <a:lnTo>
                    <a:pt x="354409" y="523909"/>
                  </a:lnTo>
                  <a:lnTo>
                    <a:pt x="341312" y="539797"/>
                  </a:lnTo>
                  <a:lnTo>
                    <a:pt x="329009" y="555685"/>
                  </a:lnTo>
                  <a:lnTo>
                    <a:pt x="317500" y="570779"/>
                  </a:lnTo>
                  <a:lnTo>
                    <a:pt x="387350" y="732042"/>
                  </a:lnTo>
                  <a:lnTo>
                    <a:pt x="401240" y="724098"/>
                  </a:lnTo>
                  <a:lnTo>
                    <a:pt x="406400" y="721318"/>
                  </a:lnTo>
                  <a:lnTo>
                    <a:pt x="413147" y="720523"/>
                  </a:lnTo>
                  <a:lnTo>
                    <a:pt x="419497" y="719729"/>
                  </a:lnTo>
                  <a:lnTo>
                    <a:pt x="425053" y="719729"/>
                  </a:lnTo>
                  <a:lnTo>
                    <a:pt x="430609" y="720523"/>
                  </a:lnTo>
                  <a:lnTo>
                    <a:pt x="436165" y="721715"/>
                  </a:lnTo>
                  <a:lnTo>
                    <a:pt x="441325" y="722907"/>
                  </a:lnTo>
                  <a:lnTo>
                    <a:pt x="446484" y="724495"/>
                  </a:lnTo>
                  <a:lnTo>
                    <a:pt x="450850" y="726482"/>
                  </a:lnTo>
                  <a:lnTo>
                    <a:pt x="455215" y="729262"/>
                  </a:lnTo>
                  <a:lnTo>
                    <a:pt x="459581" y="731645"/>
                  </a:lnTo>
                  <a:lnTo>
                    <a:pt x="463550" y="734823"/>
                  </a:lnTo>
                  <a:lnTo>
                    <a:pt x="467519" y="738000"/>
                  </a:lnTo>
                  <a:lnTo>
                    <a:pt x="474265" y="744753"/>
                  </a:lnTo>
                  <a:lnTo>
                    <a:pt x="481013" y="752300"/>
                  </a:lnTo>
                  <a:lnTo>
                    <a:pt x="486966" y="759846"/>
                  </a:lnTo>
                  <a:lnTo>
                    <a:pt x="492125" y="768188"/>
                  </a:lnTo>
                  <a:lnTo>
                    <a:pt x="502047" y="783281"/>
                  </a:lnTo>
                  <a:lnTo>
                    <a:pt x="506413" y="790034"/>
                  </a:lnTo>
                  <a:lnTo>
                    <a:pt x="510778" y="795992"/>
                  </a:lnTo>
                  <a:lnTo>
                    <a:pt x="515541" y="800361"/>
                  </a:lnTo>
                  <a:lnTo>
                    <a:pt x="517525" y="802744"/>
                  </a:lnTo>
                  <a:lnTo>
                    <a:pt x="519510" y="803936"/>
                  </a:lnTo>
                  <a:lnTo>
                    <a:pt x="525860" y="807511"/>
                  </a:lnTo>
                  <a:lnTo>
                    <a:pt x="531416" y="811483"/>
                  </a:lnTo>
                  <a:lnTo>
                    <a:pt x="536972" y="815852"/>
                  </a:lnTo>
                  <a:lnTo>
                    <a:pt x="541735" y="819427"/>
                  </a:lnTo>
                  <a:lnTo>
                    <a:pt x="550466" y="827371"/>
                  </a:lnTo>
                  <a:lnTo>
                    <a:pt x="558006" y="834917"/>
                  </a:lnTo>
                  <a:lnTo>
                    <a:pt x="564356" y="843259"/>
                  </a:lnTo>
                  <a:lnTo>
                    <a:pt x="569516" y="850806"/>
                  </a:lnTo>
                  <a:lnTo>
                    <a:pt x="573881" y="858352"/>
                  </a:lnTo>
                  <a:lnTo>
                    <a:pt x="577850" y="865899"/>
                  </a:lnTo>
                  <a:lnTo>
                    <a:pt x="584597" y="879404"/>
                  </a:lnTo>
                  <a:lnTo>
                    <a:pt x="587375" y="885759"/>
                  </a:lnTo>
                  <a:lnTo>
                    <a:pt x="590550" y="891717"/>
                  </a:lnTo>
                  <a:lnTo>
                    <a:pt x="594122" y="896881"/>
                  </a:lnTo>
                  <a:lnTo>
                    <a:pt x="598091" y="901250"/>
                  </a:lnTo>
                  <a:lnTo>
                    <a:pt x="602456" y="905619"/>
                  </a:lnTo>
                  <a:lnTo>
                    <a:pt x="604838" y="907208"/>
                  </a:lnTo>
                  <a:lnTo>
                    <a:pt x="607616" y="908797"/>
                  </a:lnTo>
                  <a:lnTo>
                    <a:pt x="613569" y="912372"/>
                  </a:lnTo>
                  <a:lnTo>
                    <a:pt x="618728" y="915549"/>
                  </a:lnTo>
                  <a:lnTo>
                    <a:pt x="624285" y="919124"/>
                  </a:lnTo>
                  <a:lnTo>
                    <a:pt x="629047" y="922699"/>
                  </a:lnTo>
                  <a:lnTo>
                    <a:pt x="633413" y="926274"/>
                  </a:lnTo>
                  <a:lnTo>
                    <a:pt x="637778" y="929849"/>
                  </a:lnTo>
                  <a:lnTo>
                    <a:pt x="645319" y="938190"/>
                  </a:lnTo>
                  <a:lnTo>
                    <a:pt x="651669" y="946134"/>
                  </a:lnTo>
                  <a:lnTo>
                    <a:pt x="657622" y="954078"/>
                  </a:lnTo>
                  <a:lnTo>
                    <a:pt x="661988" y="962022"/>
                  </a:lnTo>
                  <a:lnTo>
                    <a:pt x="665956" y="969966"/>
                  </a:lnTo>
                  <a:lnTo>
                    <a:pt x="669528" y="977116"/>
                  </a:lnTo>
                  <a:lnTo>
                    <a:pt x="671910" y="983868"/>
                  </a:lnTo>
                  <a:lnTo>
                    <a:pt x="673894" y="990223"/>
                  </a:lnTo>
                  <a:lnTo>
                    <a:pt x="675085" y="995784"/>
                  </a:lnTo>
                  <a:lnTo>
                    <a:pt x="677069" y="1003331"/>
                  </a:lnTo>
                  <a:lnTo>
                    <a:pt x="677466" y="1006509"/>
                  </a:lnTo>
                  <a:lnTo>
                    <a:pt x="681038" y="1008892"/>
                  </a:lnTo>
                  <a:lnTo>
                    <a:pt x="691356" y="1016439"/>
                  </a:lnTo>
                  <a:lnTo>
                    <a:pt x="698103" y="1021999"/>
                  </a:lnTo>
                  <a:lnTo>
                    <a:pt x="705644" y="1028752"/>
                  </a:lnTo>
                  <a:lnTo>
                    <a:pt x="713185" y="1036299"/>
                  </a:lnTo>
                  <a:lnTo>
                    <a:pt x="721519" y="1045037"/>
                  </a:lnTo>
                  <a:lnTo>
                    <a:pt x="729456" y="1055364"/>
                  </a:lnTo>
                  <a:lnTo>
                    <a:pt x="733425" y="1060925"/>
                  </a:lnTo>
                  <a:lnTo>
                    <a:pt x="737394" y="1066486"/>
                  </a:lnTo>
                  <a:lnTo>
                    <a:pt x="740966" y="1072047"/>
                  </a:lnTo>
                  <a:lnTo>
                    <a:pt x="744538" y="1078005"/>
                  </a:lnTo>
                  <a:lnTo>
                    <a:pt x="747316" y="1084757"/>
                  </a:lnTo>
                  <a:lnTo>
                    <a:pt x="750094" y="1091112"/>
                  </a:lnTo>
                  <a:lnTo>
                    <a:pt x="753269" y="1097865"/>
                  </a:lnTo>
                  <a:lnTo>
                    <a:pt x="755253" y="1105014"/>
                  </a:lnTo>
                  <a:lnTo>
                    <a:pt x="757635" y="1112164"/>
                  </a:lnTo>
                  <a:lnTo>
                    <a:pt x="759222" y="1120108"/>
                  </a:lnTo>
                  <a:lnTo>
                    <a:pt x="760016" y="1128052"/>
                  </a:lnTo>
                  <a:lnTo>
                    <a:pt x="760810" y="1135599"/>
                  </a:lnTo>
                  <a:lnTo>
                    <a:pt x="760810" y="1143940"/>
                  </a:lnTo>
                  <a:lnTo>
                    <a:pt x="760413" y="1152281"/>
                  </a:lnTo>
                  <a:lnTo>
                    <a:pt x="760016" y="1157048"/>
                  </a:lnTo>
                  <a:lnTo>
                    <a:pt x="759222" y="1162211"/>
                  </a:lnTo>
                  <a:lnTo>
                    <a:pt x="756841" y="1171347"/>
                  </a:lnTo>
                  <a:lnTo>
                    <a:pt x="753666" y="1181277"/>
                  </a:lnTo>
                  <a:lnTo>
                    <a:pt x="749697" y="1190016"/>
                  </a:lnTo>
                  <a:lnTo>
                    <a:pt x="744935" y="1199151"/>
                  </a:lnTo>
                  <a:lnTo>
                    <a:pt x="739378" y="1207492"/>
                  </a:lnTo>
                  <a:lnTo>
                    <a:pt x="733028" y="1216628"/>
                  </a:lnTo>
                  <a:lnTo>
                    <a:pt x="726281" y="1224572"/>
                  </a:lnTo>
                  <a:lnTo>
                    <a:pt x="864394" y="1334200"/>
                  </a:lnTo>
                  <a:lnTo>
                    <a:pt x="871538" y="1340158"/>
                  </a:lnTo>
                  <a:lnTo>
                    <a:pt x="871935" y="1340555"/>
                  </a:lnTo>
                  <a:lnTo>
                    <a:pt x="872728" y="1340555"/>
                  </a:lnTo>
                  <a:lnTo>
                    <a:pt x="891381" y="1356046"/>
                  </a:lnTo>
                  <a:lnTo>
                    <a:pt x="908050" y="1369153"/>
                  </a:lnTo>
                  <a:lnTo>
                    <a:pt x="915194" y="1374317"/>
                  </a:lnTo>
                  <a:lnTo>
                    <a:pt x="921941" y="1379083"/>
                  </a:lnTo>
                  <a:lnTo>
                    <a:pt x="927894" y="1382658"/>
                  </a:lnTo>
                  <a:lnTo>
                    <a:pt x="933847" y="1386233"/>
                  </a:lnTo>
                  <a:lnTo>
                    <a:pt x="939006" y="1388219"/>
                  </a:lnTo>
                  <a:lnTo>
                    <a:pt x="944563" y="1389808"/>
                  </a:lnTo>
                  <a:lnTo>
                    <a:pt x="949722" y="1390205"/>
                  </a:lnTo>
                  <a:lnTo>
                    <a:pt x="954881" y="1390205"/>
                  </a:lnTo>
                  <a:lnTo>
                    <a:pt x="960041" y="1389411"/>
                  </a:lnTo>
                  <a:lnTo>
                    <a:pt x="965200" y="1387822"/>
                  </a:lnTo>
                  <a:lnTo>
                    <a:pt x="971153" y="1385041"/>
                  </a:lnTo>
                  <a:lnTo>
                    <a:pt x="977106" y="1381467"/>
                  </a:lnTo>
                  <a:lnTo>
                    <a:pt x="983456" y="1376700"/>
                  </a:lnTo>
                  <a:lnTo>
                    <a:pt x="990203" y="1371934"/>
                  </a:lnTo>
                  <a:lnTo>
                    <a:pt x="994966" y="1367962"/>
                  </a:lnTo>
                  <a:lnTo>
                    <a:pt x="998538" y="1364387"/>
                  </a:lnTo>
                  <a:lnTo>
                    <a:pt x="1002506" y="1360415"/>
                  </a:lnTo>
                  <a:lnTo>
                    <a:pt x="1005285" y="1356443"/>
                  </a:lnTo>
                  <a:lnTo>
                    <a:pt x="1008063" y="1353265"/>
                  </a:lnTo>
                  <a:lnTo>
                    <a:pt x="1009650" y="1349691"/>
                  </a:lnTo>
                  <a:lnTo>
                    <a:pt x="1010841" y="1346513"/>
                  </a:lnTo>
                  <a:lnTo>
                    <a:pt x="1011238" y="1343732"/>
                  </a:lnTo>
                  <a:lnTo>
                    <a:pt x="1011238" y="1341746"/>
                  </a:lnTo>
                  <a:lnTo>
                    <a:pt x="1010841" y="1339760"/>
                  </a:lnTo>
                  <a:lnTo>
                    <a:pt x="1009650" y="1336980"/>
                  </a:lnTo>
                  <a:lnTo>
                    <a:pt x="1008460" y="1334994"/>
                  </a:lnTo>
                  <a:lnTo>
                    <a:pt x="1007269" y="1334200"/>
                  </a:lnTo>
                  <a:lnTo>
                    <a:pt x="972344" y="1296466"/>
                  </a:lnTo>
                  <a:lnTo>
                    <a:pt x="846138" y="1173333"/>
                  </a:lnTo>
                  <a:lnTo>
                    <a:pt x="843756" y="1170950"/>
                  </a:lnTo>
                  <a:lnTo>
                    <a:pt x="841772" y="1168169"/>
                  </a:lnTo>
                  <a:lnTo>
                    <a:pt x="839788" y="1164992"/>
                  </a:lnTo>
                  <a:lnTo>
                    <a:pt x="838200" y="1162211"/>
                  </a:lnTo>
                  <a:lnTo>
                    <a:pt x="837010" y="1158637"/>
                  </a:lnTo>
                  <a:lnTo>
                    <a:pt x="836216" y="1155856"/>
                  </a:lnTo>
                  <a:lnTo>
                    <a:pt x="835819" y="1152281"/>
                  </a:lnTo>
                  <a:lnTo>
                    <a:pt x="835422" y="1149104"/>
                  </a:lnTo>
                  <a:lnTo>
                    <a:pt x="835819" y="1145529"/>
                  </a:lnTo>
                  <a:lnTo>
                    <a:pt x="836216" y="1142351"/>
                  </a:lnTo>
                  <a:lnTo>
                    <a:pt x="836613" y="1138777"/>
                  </a:lnTo>
                  <a:lnTo>
                    <a:pt x="837803" y="1135996"/>
                  </a:lnTo>
                  <a:lnTo>
                    <a:pt x="839391" y="1132421"/>
                  </a:lnTo>
                  <a:lnTo>
                    <a:pt x="840978" y="1129641"/>
                  </a:lnTo>
                  <a:lnTo>
                    <a:pt x="842963" y="1126861"/>
                  </a:lnTo>
                  <a:lnTo>
                    <a:pt x="845741" y="1124080"/>
                  </a:lnTo>
                  <a:lnTo>
                    <a:pt x="848122" y="1121697"/>
                  </a:lnTo>
                  <a:lnTo>
                    <a:pt x="850900" y="1119314"/>
                  </a:lnTo>
                  <a:lnTo>
                    <a:pt x="854075" y="1117725"/>
                  </a:lnTo>
                  <a:lnTo>
                    <a:pt x="856853" y="1116136"/>
                  </a:lnTo>
                  <a:lnTo>
                    <a:pt x="860028" y="1115342"/>
                  </a:lnTo>
                  <a:lnTo>
                    <a:pt x="863203" y="1114547"/>
                  </a:lnTo>
                  <a:lnTo>
                    <a:pt x="866775" y="1113753"/>
                  </a:lnTo>
                  <a:lnTo>
                    <a:pt x="869950" y="1113753"/>
                  </a:lnTo>
                  <a:lnTo>
                    <a:pt x="873522" y="1113753"/>
                  </a:lnTo>
                  <a:lnTo>
                    <a:pt x="876697" y="1114150"/>
                  </a:lnTo>
                  <a:lnTo>
                    <a:pt x="879872" y="1114944"/>
                  </a:lnTo>
                  <a:lnTo>
                    <a:pt x="883047" y="1116136"/>
                  </a:lnTo>
                  <a:lnTo>
                    <a:pt x="886222" y="1117328"/>
                  </a:lnTo>
                  <a:lnTo>
                    <a:pt x="889000" y="1118916"/>
                  </a:lnTo>
                  <a:lnTo>
                    <a:pt x="891778" y="1121300"/>
                  </a:lnTo>
                  <a:lnTo>
                    <a:pt x="894953" y="1123286"/>
                  </a:lnTo>
                  <a:lnTo>
                    <a:pt x="1063625" y="1287330"/>
                  </a:lnTo>
                  <a:lnTo>
                    <a:pt x="1063625" y="1286933"/>
                  </a:lnTo>
                  <a:lnTo>
                    <a:pt x="1071563" y="1294877"/>
                  </a:lnTo>
                  <a:lnTo>
                    <a:pt x="1073944" y="1298054"/>
                  </a:lnTo>
                  <a:lnTo>
                    <a:pt x="1092200" y="1315531"/>
                  </a:lnTo>
                  <a:lnTo>
                    <a:pt x="1110060" y="1332611"/>
                  </a:lnTo>
                  <a:lnTo>
                    <a:pt x="1117203" y="1339760"/>
                  </a:lnTo>
                  <a:lnTo>
                    <a:pt x="1123950" y="1345718"/>
                  </a:lnTo>
                  <a:lnTo>
                    <a:pt x="1130300" y="1350485"/>
                  </a:lnTo>
                  <a:lnTo>
                    <a:pt x="1135460" y="1354060"/>
                  </a:lnTo>
                  <a:lnTo>
                    <a:pt x="1141016" y="1356443"/>
                  </a:lnTo>
                  <a:lnTo>
                    <a:pt x="1145778" y="1358429"/>
                  </a:lnTo>
                  <a:lnTo>
                    <a:pt x="1150938" y="1359223"/>
                  </a:lnTo>
                  <a:lnTo>
                    <a:pt x="1155303" y="1358826"/>
                  </a:lnTo>
                  <a:lnTo>
                    <a:pt x="1160066" y="1357635"/>
                  </a:lnTo>
                  <a:lnTo>
                    <a:pt x="1164828" y="1354854"/>
                  </a:lnTo>
                  <a:lnTo>
                    <a:pt x="1169591" y="1351677"/>
                  </a:lnTo>
                  <a:lnTo>
                    <a:pt x="1175147" y="1347307"/>
                  </a:lnTo>
                  <a:lnTo>
                    <a:pt x="1181100" y="1341746"/>
                  </a:lnTo>
                  <a:lnTo>
                    <a:pt x="1187847" y="1335788"/>
                  </a:lnTo>
                  <a:lnTo>
                    <a:pt x="1193403" y="1330228"/>
                  </a:lnTo>
                  <a:lnTo>
                    <a:pt x="1198166" y="1324667"/>
                  </a:lnTo>
                  <a:lnTo>
                    <a:pt x="1201738" y="1319106"/>
                  </a:lnTo>
                  <a:lnTo>
                    <a:pt x="1205310" y="1313942"/>
                  </a:lnTo>
                  <a:lnTo>
                    <a:pt x="1207294" y="1309176"/>
                  </a:lnTo>
                  <a:lnTo>
                    <a:pt x="1209278" y="1304807"/>
                  </a:lnTo>
                  <a:lnTo>
                    <a:pt x="1210469" y="1300835"/>
                  </a:lnTo>
                  <a:lnTo>
                    <a:pt x="1211263" y="1297260"/>
                  </a:lnTo>
                  <a:lnTo>
                    <a:pt x="1211660" y="1293288"/>
                  </a:lnTo>
                  <a:lnTo>
                    <a:pt x="1211660" y="1290507"/>
                  </a:lnTo>
                  <a:lnTo>
                    <a:pt x="1211263" y="1287330"/>
                  </a:lnTo>
                  <a:lnTo>
                    <a:pt x="1210072" y="1284947"/>
                  </a:lnTo>
                  <a:lnTo>
                    <a:pt x="1208485" y="1280180"/>
                  </a:lnTo>
                  <a:lnTo>
                    <a:pt x="1206897" y="1277400"/>
                  </a:lnTo>
                  <a:lnTo>
                    <a:pt x="1161653" y="1233310"/>
                  </a:lnTo>
                  <a:lnTo>
                    <a:pt x="1159272" y="1230530"/>
                  </a:lnTo>
                  <a:lnTo>
                    <a:pt x="1156494" y="1227352"/>
                  </a:lnTo>
                  <a:lnTo>
                    <a:pt x="1154906" y="1224175"/>
                  </a:lnTo>
                  <a:lnTo>
                    <a:pt x="1153319" y="1220600"/>
                  </a:lnTo>
                  <a:lnTo>
                    <a:pt x="927894" y="1004920"/>
                  </a:lnTo>
                  <a:lnTo>
                    <a:pt x="925116" y="1002139"/>
                  </a:lnTo>
                  <a:lnTo>
                    <a:pt x="923131" y="999359"/>
                  </a:lnTo>
                  <a:lnTo>
                    <a:pt x="921544" y="996181"/>
                  </a:lnTo>
                  <a:lnTo>
                    <a:pt x="919560" y="993401"/>
                  </a:lnTo>
                  <a:lnTo>
                    <a:pt x="918369" y="989826"/>
                  </a:lnTo>
                  <a:lnTo>
                    <a:pt x="917575" y="986648"/>
                  </a:lnTo>
                  <a:lnTo>
                    <a:pt x="917178" y="983074"/>
                  </a:lnTo>
                  <a:lnTo>
                    <a:pt x="916781" y="979896"/>
                  </a:lnTo>
                  <a:lnTo>
                    <a:pt x="916781" y="976321"/>
                  </a:lnTo>
                  <a:lnTo>
                    <a:pt x="917178" y="973144"/>
                  </a:lnTo>
                  <a:lnTo>
                    <a:pt x="917972" y="969569"/>
                  </a:lnTo>
                  <a:lnTo>
                    <a:pt x="919163" y="966391"/>
                  </a:lnTo>
                  <a:lnTo>
                    <a:pt x="920750" y="962816"/>
                  </a:lnTo>
                  <a:lnTo>
                    <a:pt x="922338" y="960036"/>
                  </a:lnTo>
                  <a:lnTo>
                    <a:pt x="924322" y="956858"/>
                  </a:lnTo>
                  <a:lnTo>
                    <a:pt x="927100" y="954078"/>
                  </a:lnTo>
                  <a:lnTo>
                    <a:pt x="929481" y="952092"/>
                  </a:lnTo>
                  <a:lnTo>
                    <a:pt x="932260" y="949311"/>
                  </a:lnTo>
                  <a:lnTo>
                    <a:pt x="935435" y="947723"/>
                  </a:lnTo>
                  <a:lnTo>
                    <a:pt x="938213" y="946134"/>
                  </a:lnTo>
                  <a:lnTo>
                    <a:pt x="941785" y="944942"/>
                  </a:lnTo>
                  <a:lnTo>
                    <a:pt x="944960" y="944148"/>
                  </a:lnTo>
                  <a:lnTo>
                    <a:pt x="948531" y="943353"/>
                  </a:lnTo>
                  <a:lnTo>
                    <a:pt x="951706" y="942956"/>
                  </a:lnTo>
                  <a:lnTo>
                    <a:pt x="955278" y="942956"/>
                  </a:lnTo>
                  <a:lnTo>
                    <a:pt x="958453" y="943353"/>
                  </a:lnTo>
                  <a:lnTo>
                    <a:pt x="962025" y="944545"/>
                  </a:lnTo>
                  <a:lnTo>
                    <a:pt x="965200" y="945737"/>
                  </a:lnTo>
                  <a:lnTo>
                    <a:pt x="968772" y="946928"/>
                  </a:lnTo>
                  <a:lnTo>
                    <a:pt x="971550" y="948517"/>
                  </a:lnTo>
                  <a:lnTo>
                    <a:pt x="974725" y="950900"/>
                  </a:lnTo>
                  <a:lnTo>
                    <a:pt x="977503" y="953284"/>
                  </a:lnTo>
                  <a:lnTo>
                    <a:pt x="1214041" y="1179291"/>
                  </a:lnTo>
                  <a:lnTo>
                    <a:pt x="1216819" y="1182469"/>
                  </a:lnTo>
                  <a:lnTo>
                    <a:pt x="1235472" y="1199946"/>
                  </a:lnTo>
                  <a:lnTo>
                    <a:pt x="1254125" y="1217422"/>
                  </a:lnTo>
                  <a:lnTo>
                    <a:pt x="1262063" y="1224572"/>
                  </a:lnTo>
                  <a:lnTo>
                    <a:pt x="1268810" y="1230530"/>
                  </a:lnTo>
                  <a:lnTo>
                    <a:pt x="1275556" y="1235694"/>
                  </a:lnTo>
                  <a:lnTo>
                    <a:pt x="1281510" y="1239269"/>
                  </a:lnTo>
                  <a:lnTo>
                    <a:pt x="1287066" y="1242049"/>
                  </a:lnTo>
                  <a:lnTo>
                    <a:pt x="1292622" y="1244035"/>
                  </a:lnTo>
                  <a:lnTo>
                    <a:pt x="1297385" y="1244432"/>
                  </a:lnTo>
                  <a:lnTo>
                    <a:pt x="1299766" y="1244432"/>
                  </a:lnTo>
                  <a:lnTo>
                    <a:pt x="1302147" y="1244035"/>
                  </a:lnTo>
                  <a:lnTo>
                    <a:pt x="1307306" y="1242843"/>
                  </a:lnTo>
                  <a:lnTo>
                    <a:pt x="1312863" y="1240063"/>
                  </a:lnTo>
                  <a:lnTo>
                    <a:pt x="1317625" y="1236885"/>
                  </a:lnTo>
                  <a:lnTo>
                    <a:pt x="1323578" y="1232516"/>
                  </a:lnTo>
                  <a:lnTo>
                    <a:pt x="1329928" y="1226955"/>
                  </a:lnTo>
                  <a:lnTo>
                    <a:pt x="1336675" y="1220600"/>
                  </a:lnTo>
                  <a:lnTo>
                    <a:pt x="1343422" y="1213848"/>
                  </a:lnTo>
                  <a:lnTo>
                    <a:pt x="1348978" y="1207492"/>
                  </a:lnTo>
                  <a:lnTo>
                    <a:pt x="1352947" y="1201932"/>
                  </a:lnTo>
                  <a:lnTo>
                    <a:pt x="1356122" y="1196371"/>
                  </a:lnTo>
                  <a:lnTo>
                    <a:pt x="1358503" y="1191207"/>
                  </a:lnTo>
                  <a:lnTo>
                    <a:pt x="1360488" y="1186044"/>
                  </a:lnTo>
                  <a:lnTo>
                    <a:pt x="1361281" y="1182072"/>
                  </a:lnTo>
                  <a:lnTo>
                    <a:pt x="1361678" y="1178099"/>
                  </a:lnTo>
                  <a:lnTo>
                    <a:pt x="1361281" y="1174922"/>
                  </a:lnTo>
                  <a:lnTo>
                    <a:pt x="1360885" y="1171744"/>
                  </a:lnTo>
                  <a:lnTo>
                    <a:pt x="1359694" y="1168964"/>
                  </a:lnTo>
                  <a:lnTo>
                    <a:pt x="1359297" y="1166581"/>
                  </a:lnTo>
                  <a:lnTo>
                    <a:pt x="1357710" y="1164197"/>
                  </a:lnTo>
                  <a:lnTo>
                    <a:pt x="1356916" y="1163006"/>
                  </a:lnTo>
                  <a:lnTo>
                    <a:pt x="1309688" y="1118519"/>
                  </a:lnTo>
                  <a:lnTo>
                    <a:pt x="1307703" y="1116533"/>
                  </a:lnTo>
                  <a:lnTo>
                    <a:pt x="1306116" y="1114150"/>
                  </a:lnTo>
                  <a:lnTo>
                    <a:pt x="1302544" y="1108986"/>
                  </a:lnTo>
                  <a:lnTo>
                    <a:pt x="1299369" y="1105412"/>
                  </a:lnTo>
                  <a:lnTo>
                    <a:pt x="1279128" y="1084757"/>
                  </a:lnTo>
                  <a:lnTo>
                    <a:pt x="1278335" y="1084360"/>
                  </a:lnTo>
                  <a:lnTo>
                    <a:pt x="1048941" y="854778"/>
                  </a:lnTo>
                  <a:lnTo>
                    <a:pt x="1046163" y="851997"/>
                  </a:lnTo>
                  <a:lnTo>
                    <a:pt x="1044178" y="849217"/>
                  </a:lnTo>
                  <a:lnTo>
                    <a:pt x="1042591" y="846039"/>
                  </a:lnTo>
                  <a:lnTo>
                    <a:pt x="1041003" y="843259"/>
                  </a:lnTo>
                  <a:lnTo>
                    <a:pt x="1039813" y="839684"/>
                  </a:lnTo>
                  <a:lnTo>
                    <a:pt x="1039019" y="836506"/>
                  </a:lnTo>
                  <a:lnTo>
                    <a:pt x="1038622" y="832931"/>
                  </a:lnTo>
                  <a:lnTo>
                    <a:pt x="1038622" y="829754"/>
                  </a:lnTo>
                  <a:lnTo>
                    <a:pt x="1038622" y="826179"/>
                  </a:lnTo>
                  <a:lnTo>
                    <a:pt x="1039019" y="823001"/>
                  </a:lnTo>
                  <a:lnTo>
                    <a:pt x="1039813" y="819427"/>
                  </a:lnTo>
                  <a:lnTo>
                    <a:pt x="1041003" y="816249"/>
                  </a:lnTo>
                  <a:lnTo>
                    <a:pt x="1042591" y="813071"/>
                  </a:lnTo>
                  <a:lnTo>
                    <a:pt x="1044178" y="810291"/>
                  </a:lnTo>
                  <a:lnTo>
                    <a:pt x="1046163" y="807113"/>
                  </a:lnTo>
                  <a:lnTo>
                    <a:pt x="1048941" y="804730"/>
                  </a:lnTo>
                  <a:lnTo>
                    <a:pt x="1051719" y="802347"/>
                  </a:lnTo>
                  <a:lnTo>
                    <a:pt x="1054100" y="799964"/>
                  </a:lnTo>
                  <a:lnTo>
                    <a:pt x="1057672" y="798375"/>
                  </a:lnTo>
                  <a:lnTo>
                    <a:pt x="1060450" y="796786"/>
                  </a:lnTo>
                  <a:lnTo>
                    <a:pt x="1064022" y="795595"/>
                  </a:lnTo>
                  <a:lnTo>
                    <a:pt x="1067197" y="794800"/>
                  </a:lnTo>
                  <a:lnTo>
                    <a:pt x="1070769" y="794006"/>
                  </a:lnTo>
                  <a:lnTo>
                    <a:pt x="1073944" y="794006"/>
                  </a:lnTo>
                  <a:lnTo>
                    <a:pt x="1077516" y="794006"/>
                  </a:lnTo>
                  <a:lnTo>
                    <a:pt x="1080691" y="794800"/>
                  </a:lnTo>
                  <a:lnTo>
                    <a:pt x="1084263" y="795595"/>
                  </a:lnTo>
                  <a:lnTo>
                    <a:pt x="1087041" y="796786"/>
                  </a:lnTo>
                  <a:lnTo>
                    <a:pt x="1090613" y="798375"/>
                  </a:lnTo>
                  <a:lnTo>
                    <a:pt x="1093391" y="799964"/>
                  </a:lnTo>
                  <a:lnTo>
                    <a:pt x="1096566" y="802347"/>
                  </a:lnTo>
                  <a:lnTo>
                    <a:pt x="1098947" y="804730"/>
                  </a:lnTo>
                  <a:lnTo>
                    <a:pt x="1328738" y="1034313"/>
                  </a:lnTo>
                  <a:lnTo>
                    <a:pt x="1331119" y="1037093"/>
                  </a:lnTo>
                  <a:lnTo>
                    <a:pt x="1349375" y="1055364"/>
                  </a:lnTo>
                  <a:lnTo>
                    <a:pt x="1364456" y="1070061"/>
                  </a:lnTo>
                  <a:lnTo>
                    <a:pt x="1371600" y="1076813"/>
                  </a:lnTo>
                  <a:lnTo>
                    <a:pt x="1378347" y="1083168"/>
                  </a:lnTo>
                  <a:lnTo>
                    <a:pt x="1385094" y="1088729"/>
                  </a:lnTo>
                  <a:lnTo>
                    <a:pt x="1391444" y="1093496"/>
                  </a:lnTo>
                  <a:lnTo>
                    <a:pt x="1397397" y="1096673"/>
                  </a:lnTo>
                  <a:lnTo>
                    <a:pt x="1400175" y="1097865"/>
                  </a:lnTo>
                  <a:lnTo>
                    <a:pt x="1402953" y="1098659"/>
                  </a:lnTo>
                  <a:lnTo>
                    <a:pt x="1404541" y="1099056"/>
                  </a:lnTo>
                  <a:lnTo>
                    <a:pt x="1407716" y="1099851"/>
                  </a:lnTo>
                  <a:lnTo>
                    <a:pt x="1410891" y="1099056"/>
                  </a:lnTo>
                  <a:lnTo>
                    <a:pt x="1415653" y="1098262"/>
                  </a:lnTo>
                  <a:lnTo>
                    <a:pt x="1421210" y="1095879"/>
                  </a:lnTo>
                  <a:lnTo>
                    <a:pt x="1424385" y="1093893"/>
                  </a:lnTo>
                  <a:lnTo>
                    <a:pt x="1427956" y="1091112"/>
                  </a:lnTo>
                  <a:lnTo>
                    <a:pt x="1431528" y="1088729"/>
                  </a:lnTo>
                  <a:lnTo>
                    <a:pt x="1435894" y="1084757"/>
                  </a:lnTo>
                  <a:lnTo>
                    <a:pt x="1440260" y="1081182"/>
                  </a:lnTo>
                  <a:lnTo>
                    <a:pt x="1445419" y="1076019"/>
                  </a:lnTo>
                  <a:lnTo>
                    <a:pt x="1452166" y="1068869"/>
                  </a:lnTo>
                  <a:lnTo>
                    <a:pt x="1457325" y="1062514"/>
                  </a:lnTo>
                  <a:lnTo>
                    <a:pt x="1461294" y="1056159"/>
                  </a:lnTo>
                  <a:lnTo>
                    <a:pt x="1464866" y="1050201"/>
                  </a:lnTo>
                  <a:lnTo>
                    <a:pt x="1466850" y="1044640"/>
                  </a:lnTo>
                  <a:lnTo>
                    <a:pt x="1468835" y="1039873"/>
                  </a:lnTo>
                  <a:lnTo>
                    <a:pt x="1469628" y="1035504"/>
                  </a:lnTo>
                  <a:lnTo>
                    <a:pt x="1470025" y="1031135"/>
                  </a:lnTo>
                  <a:lnTo>
                    <a:pt x="1469628" y="1027560"/>
                  </a:lnTo>
                  <a:lnTo>
                    <a:pt x="1469231" y="1024383"/>
                  </a:lnTo>
                  <a:lnTo>
                    <a:pt x="1468041" y="1021602"/>
                  </a:lnTo>
                  <a:lnTo>
                    <a:pt x="1467247" y="1019616"/>
                  </a:lnTo>
                  <a:lnTo>
                    <a:pt x="1465660" y="1016041"/>
                  </a:lnTo>
                  <a:lnTo>
                    <a:pt x="1464866" y="1015247"/>
                  </a:lnTo>
                  <a:lnTo>
                    <a:pt x="1419225" y="969966"/>
                  </a:lnTo>
                  <a:lnTo>
                    <a:pt x="1416844" y="967583"/>
                  </a:lnTo>
                  <a:lnTo>
                    <a:pt x="1414860" y="964802"/>
                  </a:lnTo>
                  <a:lnTo>
                    <a:pt x="1412478" y="961625"/>
                  </a:lnTo>
                  <a:lnTo>
                    <a:pt x="1411288" y="958447"/>
                  </a:lnTo>
                  <a:lnTo>
                    <a:pt x="1410097" y="955270"/>
                  </a:lnTo>
                  <a:lnTo>
                    <a:pt x="1409303" y="952092"/>
                  </a:lnTo>
                  <a:lnTo>
                    <a:pt x="1408906" y="948517"/>
                  </a:lnTo>
                  <a:lnTo>
                    <a:pt x="1408510" y="945339"/>
                  </a:lnTo>
                  <a:lnTo>
                    <a:pt x="1408906" y="941765"/>
                  </a:lnTo>
                  <a:lnTo>
                    <a:pt x="1409303" y="938587"/>
                  </a:lnTo>
                  <a:lnTo>
                    <a:pt x="1410097" y="935012"/>
                  </a:lnTo>
                  <a:lnTo>
                    <a:pt x="1410891" y="931835"/>
                  </a:lnTo>
                  <a:lnTo>
                    <a:pt x="1412478" y="928657"/>
                  </a:lnTo>
                  <a:lnTo>
                    <a:pt x="1414463" y="925479"/>
                  </a:lnTo>
                  <a:lnTo>
                    <a:pt x="1416447" y="922302"/>
                  </a:lnTo>
                  <a:lnTo>
                    <a:pt x="1418828" y="919919"/>
                  </a:lnTo>
                  <a:lnTo>
                    <a:pt x="1421606" y="917535"/>
                  </a:lnTo>
                  <a:lnTo>
                    <a:pt x="1424385" y="915152"/>
                  </a:lnTo>
                  <a:lnTo>
                    <a:pt x="1427163" y="913563"/>
                  </a:lnTo>
                  <a:lnTo>
                    <a:pt x="1430338" y="911975"/>
                  </a:lnTo>
                  <a:lnTo>
                    <a:pt x="1433513" y="910783"/>
                  </a:lnTo>
                  <a:lnTo>
                    <a:pt x="1437085" y="909989"/>
                  </a:lnTo>
                  <a:lnTo>
                    <a:pt x="1440260" y="909194"/>
                  </a:lnTo>
                  <a:lnTo>
                    <a:pt x="1443831" y="909194"/>
                  </a:lnTo>
                  <a:lnTo>
                    <a:pt x="1447006" y="909194"/>
                  </a:lnTo>
                  <a:lnTo>
                    <a:pt x="1450578" y="909989"/>
                  </a:lnTo>
                  <a:lnTo>
                    <a:pt x="1453753" y="910783"/>
                  </a:lnTo>
                  <a:lnTo>
                    <a:pt x="1457325" y="911975"/>
                  </a:lnTo>
                  <a:lnTo>
                    <a:pt x="1460103" y="913166"/>
                  </a:lnTo>
                  <a:lnTo>
                    <a:pt x="1463278" y="914755"/>
                  </a:lnTo>
                  <a:lnTo>
                    <a:pt x="1466056" y="917138"/>
                  </a:lnTo>
                  <a:lnTo>
                    <a:pt x="1469231" y="919521"/>
                  </a:lnTo>
                  <a:lnTo>
                    <a:pt x="1516460" y="966391"/>
                  </a:lnTo>
                  <a:lnTo>
                    <a:pt x="1520825" y="971952"/>
                  </a:lnTo>
                  <a:lnTo>
                    <a:pt x="1525191" y="978307"/>
                  </a:lnTo>
                  <a:lnTo>
                    <a:pt x="1528763" y="985060"/>
                  </a:lnTo>
                  <a:lnTo>
                    <a:pt x="1532731" y="993004"/>
                  </a:lnTo>
                  <a:lnTo>
                    <a:pt x="1535510" y="1001345"/>
                  </a:lnTo>
                  <a:lnTo>
                    <a:pt x="1538288" y="1010481"/>
                  </a:lnTo>
                  <a:lnTo>
                    <a:pt x="1539875" y="1020411"/>
                  </a:lnTo>
                  <a:lnTo>
                    <a:pt x="1540272" y="1025574"/>
                  </a:lnTo>
                  <a:lnTo>
                    <a:pt x="1540272" y="1030738"/>
                  </a:lnTo>
                  <a:lnTo>
                    <a:pt x="1540272" y="1035901"/>
                  </a:lnTo>
                  <a:lnTo>
                    <a:pt x="1539875" y="1041462"/>
                  </a:lnTo>
                  <a:lnTo>
                    <a:pt x="1539478" y="1047023"/>
                  </a:lnTo>
                  <a:lnTo>
                    <a:pt x="1538685" y="1052981"/>
                  </a:lnTo>
                  <a:lnTo>
                    <a:pt x="1537494" y="1058145"/>
                  </a:lnTo>
                  <a:lnTo>
                    <a:pt x="1535510" y="1064103"/>
                  </a:lnTo>
                  <a:lnTo>
                    <a:pt x="1533525" y="1070061"/>
                  </a:lnTo>
                  <a:lnTo>
                    <a:pt x="1531144" y="1076416"/>
                  </a:lnTo>
                  <a:lnTo>
                    <a:pt x="1527969" y="1082374"/>
                  </a:lnTo>
                  <a:lnTo>
                    <a:pt x="1525191" y="1088729"/>
                  </a:lnTo>
                  <a:lnTo>
                    <a:pt x="1521222" y="1094687"/>
                  </a:lnTo>
                  <a:lnTo>
                    <a:pt x="1517253" y="1101042"/>
                  </a:lnTo>
                  <a:lnTo>
                    <a:pt x="1512491" y="1107398"/>
                  </a:lnTo>
                  <a:lnTo>
                    <a:pt x="1507331" y="1113753"/>
                  </a:lnTo>
                  <a:lnTo>
                    <a:pt x="1501775" y="1120108"/>
                  </a:lnTo>
                  <a:lnTo>
                    <a:pt x="1495822" y="1126066"/>
                  </a:lnTo>
                  <a:lnTo>
                    <a:pt x="1485900" y="1135599"/>
                  </a:lnTo>
                  <a:lnTo>
                    <a:pt x="1479550" y="1141160"/>
                  </a:lnTo>
                  <a:lnTo>
                    <a:pt x="1472010" y="1147118"/>
                  </a:lnTo>
                  <a:lnTo>
                    <a:pt x="1463675" y="1152679"/>
                  </a:lnTo>
                  <a:lnTo>
                    <a:pt x="1453753" y="1158239"/>
                  </a:lnTo>
                  <a:lnTo>
                    <a:pt x="1448991" y="1161020"/>
                  </a:lnTo>
                  <a:lnTo>
                    <a:pt x="1443435" y="1163403"/>
                  </a:lnTo>
                  <a:lnTo>
                    <a:pt x="1437878" y="1165389"/>
                  </a:lnTo>
                  <a:lnTo>
                    <a:pt x="1432322" y="1166978"/>
                  </a:lnTo>
                  <a:lnTo>
                    <a:pt x="1432719" y="1172539"/>
                  </a:lnTo>
                  <a:lnTo>
                    <a:pt x="1432719" y="1178497"/>
                  </a:lnTo>
                  <a:lnTo>
                    <a:pt x="1432719" y="1184852"/>
                  </a:lnTo>
                  <a:lnTo>
                    <a:pt x="1432322" y="1190810"/>
                  </a:lnTo>
                  <a:lnTo>
                    <a:pt x="1431131" y="1197165"/>
                  </a:lnTo>
                  <a:lnTo>
                    <a:pt x="1429941" y="1203520"/>
                  </a:lnTo>
                  <a:lnTo>
                    <a:pt x="1427956" y="1210273"/>
                  </a:lnTo>
                  <a:lnTo>
                    <a:pt x="1425575" y="1217025"/>
                  </a:lnTo>
                  <a:lnTo>
                    <a:pt x="1422797" y="1223778"/>
                  </a:lnTo>
                  <a:lnTo>
                    <a:pt x="1419225" y="1230530"/>
                  </a:lnTo>
                  <a:lnTo>
                    <a:pt x="1415653" y="1237283"/>
                  </a:lnTo>
                  <a:lnTo>
                    <a:pt x="1410891" y="1244432"/>
                  </a:lnTo>
                  <a:lnTo>
                    <a:pt x="1405731" y="1251185"/>
                  </a:lnTo>
                  <a:lnTo>
                    <a:pt x="1399778" y="1258334"/>
                  </a:lnTo>
                  <a:lnTo>
                    <a:pt x="1393428" y="1265484"/>
                  </a:lnTo>
                  <a:lnTo>
                    <a:pt x="1386285" y="1272633"/>
                  </a:lnTo>
                  <a:lnTo>
                    <a:pt x="1379935" y="1278194"/>
                  </a:lnTo>
                  <a:lnTo>
                    <a:pt x="1374378" y="1283755"/>
                  </a:lnTo>
                  <a:lnTo>
                    <a:pt x="1368028" y="1288124"/>
                  </a:lnTo>
                  <a:lnTo>
                    <a:pt x="1362075" y="1292891"/>
                  </a:lnTo>
                  <a:lnTo>
                    <a:pt x="1356519" y="1296863"/>
                  </a:lnTo>
                  <a:lnTo>
                    <a:pt x="1350566" y="1300040"/>
                  </a:lnTo>
                  <a:lnTo>
                    <a:pt x="1345010" y="1303615"/>
                  </a:lnTo>
                  <a:lnTo>
                    <a:pt x="1339453" y="1305998"/>
                  </a:lnTo>
                  <a:lnTo>
                    <a:pt x="1334294" y="1308382"/>
                  </a:lnTo>
                  <a:lnTo>
                    <a:pt x="1328738" y="1310765"/>
                  </a:lnTo>
                  <a:lnTo>
                    <a:pt x="1323181" y="1312354"/>
                  </a:lnTo>
                  <a:lnTo>
                    <a:pt x="1318022" y="1313545"/>
                  </a:lnTo>
                  <a:lnTo>
                    <a:pt x="1312863" y="1314737"/>
                  </a:lnTo>
                  <a:lnTo>
                    <a:pt x="1307703" y="1315134"/>
                  </a:lnTo>
                  <a:lnTo>
                    <a:pt x="1302544" y="1315531"/>
                  </a:lnTo>
                  <a:lnTo>
                    <a:pt x="1297781" y="1315928"/>
                  </a:lnTo>
                  <a:lnTo>
                    <a:pt x="1293019" y="1315531"/>
                  </a:lnTo>
                  <a:lnTo>
                    <a:pt x="1288256" y="1315134"/>
                  </a:lnTo>
                  <a:lnTo>
                    <a:pt x="1279128" y="1313545"/>
                  </a:lnTo>
                  <a:lnTo>
                    <a:pt x="1276747" y="1322284"/>
                  </a:lnTo>
                  <a:lnTo>
                    <a:pt x="1273969" y="1331022"/>
                  </a:lnTo>
                  <a:lnTo>
                    <a:pt x="1270000" y="1339760"/>
                  </a:lnTo>
                  <a:lnTo>
                    <a:pt x="1265635" y="1348499"/>
                  </a:lnTo>
                  <a:lnTo>
                    <a:pt x="1260078" y="1358032"/>
                  </a:lnTo>
                  <a:lnTo>
                    <a:pt x="1253331" y="1366770"/>
                  </a:lnTo>
                  <a:lnTo>
                    <a:pt x="1245394" y="1375906"/>
                  </a:lnTo>
                  <a:lnTo>
                    <a:pt x="1236266" y="1385439"/>
                  </a:lnTo>
                  <a:lnTo>
                    <a:pt x="1230313" y="1391397"/>
                  </a:lnTo>
                  <a:lnTo>
                    <a:pt x="1224756" y="1396163"/>
                  </a:lnTo>
                  <a:lnTo>
                    <a:pt x="1219200" y="1401327"/>
                  </a:lnTo>
                  <a:lnTo>
                    <a:pt x="1213247" y="1405696"/>
                  </a:lnTo>
                  <a:lnTo>
                    <a:pt x="1207691" y="1409271"/>
                  </a:lnTo>
                  <a:lnTo>
                    <a:pt x="1202135" y="1413243"/>
                  </a:lnTo>
                  <a:lnTo>
                    <a:pt x="1196578" y="1416023"/>
                  </a:lnTo>
                  <a:lnTo>
                    <a:pt x="1191419" y="1419201"/>
                  </a:lnTo>
                  <a:lnTo>
                    <a:pt x="1185863" y="1421584"/>
                  </a:lnTo>
                  <a:lnTo>
                    <a:pt x="1180703" y="1423173"/>
                  </a:lnTo>
                  <a:lnTo>
                    <a:pt x="1175544" y="1425159"/>
                  </a:lnTo>
                  <a:lnTo>
                    <a:pt x="1170781" y="1426748"/>
                  </a:lnTo>
                  <a:lnTo>
                    <a:pt x="1165622" y="1427542"/>
                  </a:lnTo>
                  <a:lnTo>
                    <a:pt x="1160463" y="1428336"/>
                  </a:lnTo>
                  <a:lnTo>
                    <a:pt x="1155700" y="1428734"/>
                  </a:lnTo>
                  <a:lnTo>
                    <a:pt x="1150938" y="1428734"/>
                  </a:lnTo>
                  <a:lnTo>
                    <a:pt x="1144588" y="1428734"/>
                  </a:lnTo>
                  <a:lnTo>
                    <a:pt x="1137841" y="1427939"/>
                  </a:lnTo>
                  <a:lnTo>
                    <a:pt x="1131491" y="1426748"/>
                  </a:lnTo>
                  <a:lnTo>
                    <a:pt x="1125538" y="1425159"/>
                  </a:lnTo>
                  <a:lnTo>
                    <a:pt x="1119188" y="1422776"/>
                  </a:lnTo>
                  <a:lnTo>
                    <a:pt x="1113235" y="1420392"/>
                  </a:lnTo>
                  <a:lnTo>
                    <a:pt x="1107281" y="1417215"/>
                  </a:lnTo>
                  <a:lnTo>
                    <a:pt x="1101725" y="1414037"/>
                  </a:lnTo>
                  <a:lnTo>
                    <a:pt x="1096566" y="1410462"/>
                  </a:lnTo>
                  <a:lnTo>
                    <a:pt x="1090613" y="1406888"/>
                  </a:lnTo>
                  <a:lnTo>
                    <a:pt x="1079897" y="1398943"/>
                  </a:lnTo>
                  <a:lnTo>
                    <a:pt x="1069975" y="1390205"/>
                  </a:lnTo>
                  <a:lnTo>
                    <a:pt x="1059656" y="1381069"/>
                  </a:lnTo>
                  <a:lnTo>
                    <a:pt x="1056878" y="1385836"/>
                  </a:lnTo>
                  <a:lnTo>
                    <a:pt x="1053703" y="1390205"/>
                  </a:lnTo>
                  <a:lnTo>
                    <a:pt x="1050131" y="1394971"/>
                  </a:lnTo>
                  <a:lnTo>
                    <a:pt x="1046163" y="1399738"/>
                  </a:lnTo>
                  <a:lnTo>
                    <a:pt x="1042194" y="1404107"/>
                  </a:lnTo>
                  <a:lnTo>
                    <a:pt x="1037431" y="1408874"/>
                  </a:lnTo>
                  <a:lnTo>
                    <a:pt x="1032669" y="1413640"/>
                  </a:lnTo>
                  <a:lnTo>
                    <a:pt x="1027113" y="1417612"/>
                  </a:lnTo>
                  <a:lnTo>
                    <a:pt x="1016794" y="1425953"/>
                  </a:lnTo>
                  <a:lnTo>
                    <a:pt x="1006475" y="1432706"/>
                  </a:lnTo>
                  <a:lnTo>
                    <a:pt x="996553" y="1437869"/>
                  </a:lnTo>
                  <a:lnTo>
                    <a:pt x="986631" y="1442238"/>
                  </a:lnTo>
                  <a:lnTo>
                    <a:pt x="977503" y="1445813"/>
                  </a:lnTo>
                  <a:lnTo>
                    <a:pt x="968772" y="1447799"/>
                  </a:lnTo>
                  <a:lnTo>
                    <a:pt x="959644" y="1448991"/>
                  </a:lnTo>
                  <a:lnTo>
                    <a:pt x="950913" y="1449388"/>
                  </a:lnTo>
                  <a:lnTo>
                    <a:pt x="944166" y="1449388"/>
                  </a:lnTo>
                  <a:lnTo>
                    <a:pt x="937419" y="1448594"/>
                  </a:lnTo>
                  <a:lnTo>
                    <a:pt x="930672" y="1447402"/>
                  </a:lnTo>
                  <a:lnTo>
                    <a:pt x="923925" y="1445416"/>
                  </a:lnTo>
                  <a:lnTo>
                    <a:pt x="917575" y="1443033"/>
                  </a:lnTo>
                  <a:lnTo>
                    <a:pt x="911225" y="1440650"/>
                  </a:lnTo>
                  <a:lnTo>
                    <a:pt x="905272" y="1437472"/>
                  </a:lnTo>
                  <a:lnTo>
                    <a:pt x="898922" y="1434294"/>
                  </a:lnTo>
                  <a:lnTo>
                    <a:pt x="893366" y="1430720"/>
                  </a:lnTo>
                  <a:lnTo>
                    <a:pt x="887810" y="1427145"/>
                  </a:lnTo>
                  <a:lnTo>
                    <a:pt x="876300" y="1419201"/>
                  </a:lnTo>
                  <a:lnTo>
                    <a:pt x="865188" y="1410462"/>
                  </a:lnTo>
                  <a:lnTo>
                    <a:pt x="854472" y="1402121"/>
                  </a:lnTo>
                  <a:lnTo>
                    <a:pt x="837803" y="1388616"/>
                  </a:lnTo>
                  <a:lnTo>
                    <a:pt x="835422" y="1386630"/>
                  </a:lnTo>
                  <a:lnTo>
                    <a:pt x="681435" y="1264689"/>
                  </a:lnTo>
                  <a:lnTo>
                    <a:pt x="673497" y="1270647"/>
                  </a:lnTo>
                  <a:lnTo>
                    <a:pt x="665560" y="1275414"/>
                  </a:lnTo>
                  <a:lnTo>
                    <a:pt x="649685" y="1285741"/>
                  </a:lnTo>
                  <a:lnTo>
                    <a:pt x="633016" y="1294480"/>
                  </a:lnTo>
                  <a:lnTo>
                    <a:pt x="617538" y="1302026"/>
                  </a:lnTo>
                  <a:lnTo>
                    <a:pt x="602456" y="1308382"/>
                  </a:lnTo>
                  <a:lnTo>
                    <a:pt x="588963" y="1313148"/>
                  </a:lnTo>
                  <a:lnTo>
                    <a:pt x="576660" y="1317120"/>
                  </a:lnTo>
                  <a:lnTo>
                    <a:pt x="571103" y="1318312"/>
                  </a:lnTo>
                  <a:lnTo>
                    <a:pt x="565944" y="1319106"/>
                  </a:lnTo>
                  <a:lnTo>
                    <a:pt x="561975" y="1319503"/>
                  </a:lnTo>
                  <a:lnTo>
                    <a:pt x="557610" y="1319503"/>
                  </a:lnTo>
                  <a:lnTo>
                    <a:pt x="553641" y="1319106"/>
                  </a:lnTo>
                  <a:lnTo>
                    <a:pt x="550069" y="1318312"/>
                  </a:lnTo>
                  <a:lnTo>
                    <a:pt x="546497" y="1317517"/>
                  </a:lnTo>
                  <a:lnTo>
                    <a:pt x="543719" y="1315531"/>
                  </a:lnTo>
                  <a:lnTo>
                    <a:pt x="540941" y="1313942"/>
                  </a:lnTo>
                  <a:lnTo>
                    <a:pt x="538163" y="1312354"/>
                  </a:lnTo>
                  <a:lnTo>
                    <a:pt x="535781" y="1309970"/>
                  </a:lnTo>
                  <a:lnTo>
                    <a:pt x="533003" y="1307587"/>
                  </a:lnTo>
                  <a:lnTo>
                    <a:pt x="529431" y="1302026"/>
                  </a:lnTo>
                  <a:lnTo>
                    <a:pt x="525860" y="1296466"/>
                  </a:lnTo>
                  <a:lnTo>
                    <a:pt x="523478" y="1290507"/>
                  </a:lnTo>
                  <a:lnTo>
                    <a:pt x="521891" y="1284152"/>
                  </a:lnTo>
                  <a:lnTo>
                    <a:pt x="519906" y="1278194"/>
                  </a:lnTo>
                  <a:lnTo>
                    <a:pt x="518716" y="1272236"/>
                  </a:lnTo>
                  <a:lnTo>
                    <a:pt x="518319" y="1267073"/>
                  </a:lnTo>
                  <a:lnTo>
                    <a:pt x="517525" y="1259526"/>
                  </a:lnTo>
                  <a:lnTo>
                    <a:pt x="517525" y="1256745"/>
                  </a:lnTo>
                  <a:lnTo>
                    <a:pt x="517525" y="1255554"/>
                  </a:lnTo>
                  <a:lnTo>
                    <a:pt x="516731" y="1252376"/>
                  </a:lnTo>
                  <a:lnTo>
                    <a:pt x="515541" y="1248007"/>
                  </a:lnTo>
                  <a:lnTo>
                    <a:pt x="514350" y="1245624"/>
                  </a:lnTo>
                  <a:lnTo>
                    <a:pt x="512366" y="1243638"/>
                  </a:lnTo>
                  <a:lnTo>
                    <a:pt x="509985" y="1240857"/>
                  </a:lnTo>
                  <a:lnTo>
                    <a:pt x="507603" y="1239269"/>
                  </a:lnTo>
                  <a:lnTo>
                    <a:pt x="504031" y="1237283"/>
                  </a:lnTo>
                  <a:lnTo>
                    <a:pt x="499666" y="1236091"/>
                  </a:lnTo>
                  <a:lnTo>
                    <a:pt x="495300" y="1235296"/>
                  </a:lnTo>
                  <a:lnTo>
                    <a:pt x="489744" y="1234502"/>
                  </a:lnTo>
                  <a:lnTo>
                    <a:pt x="483394" y="1234502"/>
                  </a:lnTo>
                  <a:lnTo>
                    <a:pt x="475853" y="1235694"/>
                  </a:lnTo>
                  <a:lnTo>
                    <a:pt x="471884" y="1236091"/>
                  </a:lnTo>
                  <a:lnTo>
                    <a:pt x="467915" y="1235694"/>
                  </a:lnTo>
                  <a:lnTo>
                    <a:pt x="463947" y="1234105"/>
                  </a:lnTo>
                  <a:lnTo>
                    <a:pt x="459978" y="1232119"/>
                  </a:lnTo>
                  <a:lnTo>
                    <a:pt x="455612" y="1229736"/>
                  </a:lnTo>
                  <a:lnTo>
                    <a:pt x="451247" y="1226558"/>
                  </a:lnTo>
                  <a:lnTo>
                    <a:pt x="447278" y="1222983"/>
                  </a:lnTo>
                  <a:lnTo>
                    <a:pt x="442912" y="1219011"/>
                  </a:lnTo>
                  <a:lnTo>
                    <a:pt x="439340" y="1214245"/>
                  </a:lnTo>
                  <a:lnTo>
                    <a:pt x="434975" y="1209876"/>
                  </a:lnTo>
                  <a:lnTo>
                    <a:pt x="427037" y="1199151"/>
                  </a:lnTo>
                  <a:lnTo>
                    <a:pt x="419100" y="1187235"/>
                  </a:lnTo>
                  <a:lnTo>
                    <a:pt x="411559" y="1175716"/>
                  </a:lnTo>
                  <a:lnTo>
                    <a:pt x="404415" y="1163800"/>
                  </a:lnTo>
                  <a:lnTo>
                    <a:pt x="398065" y="1151884"/>
                  </a:lnTo>
                  <a:lnTo>
                    <a:pt x="388144" y="1130833"/>
                  </a:lnTo>
                  <a:lnTo>
                    <a:pt x="381000" y="1116136"/>
                  </a:lnTo>
                  <a:lnTo>
                    <a:pt x="379015" y="1110575"/>
                  </a:lnTo>
                  <a:lnTo>
                    <a:pt x="379015" y="1108589"/>
                  </a:lnTo>
                  <a:lnTo>
                    <a:pt x="379015" y="1102631"/>
                  </a:lnTo>
                  <a:lnTo>
                    <a:pt x="379015" y="1099056"/>
                  </a:lnTo>
                  <a:lnTo>
                    <a:pt x="378619" y="1094687"/>
                  </a:lnTo>
                  <a:lnTo>
                    <a:pt x="377428" y="1089921"/>
                  </a:lnTo>
                  <a:lnTo>
                    <a:pt x="375840" y="1085154"/>
                  </a:lnTo>
                  <a:lnTo>
                    <a:pt x="374253" y="1080388"/>
                  </a:lnTo>
                  <a:lnTo>
                    <a:pt x="371872" y="1075622"/>
                  </a:lnTo>
                  <a:lnTo>
                    <a:pt x="368300" y="1070855"/>
                  </a:lnTo>
                  <a:lnTo>
                    <a:pt x="363934" y="1066883"/>
                  </a:lnTo>
                  <a:lnTo>
                    <a:pt x="361553" y="1064500"/>
                  </a:lnTo>
                  <a:lnTo>
                    <a:pt x="359172" y="1062514"/>
                  </a:lnTo>
                  <a:lnTo>
                    <a:pt x="355997" y="1060925"/>
                  </a:lnTo>
                  <a:lnTo>
                    <a:pt x="352822" y="1059336"/>
                  </a:lnTo>
                  <a:lnTo>
                    <a:pt x="349250" y="1057747"/>
                  </a:lnTo>
                  <a:lnTo>
                    <a:pt x="345678" y="1056556"/>
                  </a:lnTo>
                  <a:lnTo>
                    <a:pt x="341312" y="1055761"/>
                  </a:lnTo>
                  <a:lnTo>
                    <a:pt x="336947" y="1054967"/>
                  </a:lnTo>
                  <a:lnTo>
                    <a:pt x="332581" y="1054173"/>
                  </a:lnTo>
                  <a:lnTo>
                    <a:pt x="328215" y="1052981"/>
                  </a:lnTo>
                  <a:lnTo>
                    <a:pt x="323453" y="1050598"/>
                  </a:lnTo>
                  <a:lnTo>
                    <a:pt x="319484" y="1048612"/>
                  </a:lnTo>
                  <a:lnTo>
                    <a:pt x="315119" y="1046229"/>
                  </a:lnTo>
                  <a:lnTo>
                    <a:pt x="311150" y="1043051"/>
                  </a:lnTo>
                  <a:lnTo>
                    <a:pt x="307181" y="1039476"/>
                  </a:lnTo>
                  <a:lnTo>
                    <a:pt x="303212" y="1035504"/>
                  </a:lnTo>
                  <a:lnTo>
                    <a:pt x="299640" y="1031532"/>
                  </a:lnTo>
                  <a:lnTo>
                    <a:pt x="295672" y="1027163"/>
                  </a:lnTo>
                  <a:lnTo>
                    <a:pt x="288528" y="1017233"/>
                  </a:lnTo>
                  <a:lnTo>
                    <a:pt x="281781" y="1006906"/>
                  </a:lnTo>
                  <a:lnTo>
                    <a:pt x="275431" y="994990"/>
                  </a:lnTo>
                  <a:lnTo>
                    <a:pt x="269081" y="982676"/>
                  </a:lnTo>
                  <a:lnTo>
                    <a:pt x="263922" y="969569"/>
                  </a:lnTo>
                  <a:lnTo>
                    <a:pt x="258762" y="956064"/>
                  </a:lnTo>
                  <a:lnTo>
                    <a:pt x="254000" y="942559"/>
                  </a:lnTo>
                  <a:lnTo>
                    <a:pt x="250031" y="928657"/>
                  </a:lnTo>
                  <a:lnTo>
                    <a:pt x="246062" y="914755"/>
                  </a:lnTo>
                  <a:lnTo>
                    <a:pt x="242887" y="901250"/>
                  </a:lnTo>
                  <a:lnTo>
                    <a:pt x="239712" y="888142"/>
                  </a:lnTo>
                  <a:lnTo>
                    <a:pt x="239315" y="884568"/>
                  </a:lnTo>
                  <a:lnTo>
                    <a:pt x="238919" y="880993"/>
                  </a:lnTo>
                  <a:lnTo>
                    <a:pt x="239315" y="877418"/>
                  </a:lnTo>
                  <a:lnTo>
                    <a:pt x="239712" y="873843"/>
                  </a:lnTo>
                  <a:lnTo>
                    <a:pt x="240109" y="870268"/>
                  </a:lnTo>
                  <a:lnTo>
                    <a:pt x="240903" y="866296"/>
                  </a:lnTo>
                  <a:lnTo>
                    <a:pt x="244078" y="859147"/>
                  </a:lnTo>
                  <a:lnTo>
                    <a:pt x="247253" y="851600"/>
                  </a:lnTo>
                  <a:lnTo>
                    <a:pt x="252017" y="844053"/>
                  </a:lnTo>
                  <a:lnTo>
                    <a:pt x="257572" y="836506"/>
                  </a:lnTo>
                  <a:lnTo>
                    <a:pt x="263525" y="828959"/>
                  </a:lnTo>
                  <a:lnTo>
                    <a:pt x="270272" y="821015"/>
                  </a:lnTo>
                  <a:lnTo>
                    <a:pt x="277415" y="813469"/>
                  </a:lnTo>
                  <a:lnTo>
                    <a:pt x="284956" y="806319"/>
                  </a:lnTo>
                  <a:lnTo>
                    <a:pt x="292894" y="799169"/>
                  </a:lnTo>
                  <a:lnTo>
                    <a:pt x="301228" y="792020"/>
                  </a:lnTo>
                  <a:lnTo>
                    <a:pt x="309562" y="784870"/>
                  </a:lnTo>
                  <a:lnTo>
                    <a:pt x="327422" y="771762"/>
                  </a:lnTo>
                  <a:lnTo>
                    <a:pt x="271065" y="641480"/>
                  </a:lnTo>
                  <a:lnTo>
                    <a:pt x="259953" y="660546"/>
                  </a:lnTo>
                  <a:lnTo>
                    <a:pt x="252017" y="674448"/>
                  </a:lnTo>
                  <a:lnTo>
                    <a:pt x="245665" y="687159"/>
                  </a:lnTo>
                  <a:lnTo>
                    <a:pt x="243681" y="690733"/>
                  </a:lnTo>
                  <a:lnTo>
                    <a:pt x="240903" y="694308"/>
                  </a:lnTo>
                  <a:lnTo>
                    <a:pt x="238125" y="697486"/>
                  </a:lnTo>
                  <a:lnTo>
                    <a:pt x="234950" y="700266"/>
                  </a:lnTo>
                  <a:lnTo>
                    <a:pt x="231378" y="702649"/>
                  </a:lnTo>
                  <a:lnTo>
                    <a:pt x="227409" y="704635"/>
                  </a:lnTo>
                  <a:lnTo>
                    <a:pt x="223837" y="705827"/>
                  </a:lnTo>
                  <a:lnTo>
                    <a:pt x="219472" y="707019"/>
                  </a:lnTo>
                  <a:lnTo>
                    <a:pt x="213519" y="707416"/>
                  </a:lnTo>
                  <a:lnTo>
                    <a:pt x="209947" y="707416"/>
                  </a:lnTo>
                  <a:lnTo>
                    <a:pt x="206375" y="707019"/>
                  </a:lnTo>
                  <a:lnTo>
                    <a:pt x="203200" y="705827"/>
                  </a:lnTo>
                  <a:lnTo>
                    <a:pt x="199628" y="704635"/>
                  </a:lnTo>
                  <a:lnTo>
                    <a:pt x="196850" y="703047"/>
                  </a:lnTo>
                  <a:lnTo>
                    <a:pt x="193675" y="701458"/>
                  </a:lnTo>
                  <a:lnTo>
                    <a:pt x="190897" y="699075"/>
                  </a:lnTo>
                  <a:lnTo>
                    <a:pt x="188119" y="696691"/>
                  </a:lnTo>
                  <a:lnTo>
                    <a:pt x="9922" y="515568"/>
                  </a:lnTo>
                  <a:lnTo>
                    <a:pt x="7937" y="513184"/>
                  </a:lnTo>
                  <a:lnTo>
                    <a:pt x="5953" y="510801"/>
                  </a:lnTo>
                  <a:lnTo>
                    <a:pt x="3969" y="508021"/>
                  </a:lnTo>
                  <a:lnTo>
                    <a:pt x="2778" y="505240"/>
                  </a:lnTo>
                  <a:lnTo>
                    <a:pt x="1587" y="502063"/>
                  </a:lnTo>
                  <a:lnTo>
                    <a:pt x="794" y="499282"/>
                  </a:lnTo>
                  <a:lnTo>
                    <a:pt x="397" y="496105"/>
                  </a:lnTo>
                  <a:lnTo>
                    <a:pt x="0" y="493324"/>
                  </a:lnTo>
                  <a:lnTo>
                    <a:pt x="0" y="490147"/>
                  </a:lnTo>
                  <a:lnTo>
                    <a:pt x="0" y="486969"/>
                  </a:lnTo>
                  <a:lnTo>
                    <a:pt x="397" y="484189"/>
                  </a:lnTo>
                  <a:lnTo>
                    <a:pt x="1190" y="481011"/>
                  </a:lnTo>
                  <a:lnTo>
                    <a:pt x="1984" y="477833"/>
                  </a:lnTo>
                  <a:lnTo>
                    <a:pt x="3175" y="475053"/>
                  </a:lnTo>
                  <a:lnTo>
                    <a:pt x="4762" y="472273"/>
                  </a:lnTo>
                  <a:lnTo>
                    <a:pt x="7144" y="469889"/>
                  </a:lnTo>
                  <a:lnTo>
                    <a:pt x="12700" y="461548"/>
                  </a:lnTo>
                  <a:lnTo>
                    <a:pt x="26987" y="444071"/>
                  </a:lnTo>
                  <a:lnTo>
                    <a:pt x="48419" y="417062"/>
                  </a:lnTo>
                  <a:lnTo>
                    <a:pt x="76597" y="382902"/>
                  </a:lnTo>
                  <a:lnTo>
                    <a:pt x="92869" y="363439"/>
                  </a:lnTo>
                  <a:lnTo>
                    <a:pt x="111125" y="342785"/>
                  </a:lnTo>
                  <a:lnTo>
                    <a:pt x="130572" y="320939"/>
                  </a:lnTo>
                  <a:lnTo>
                    <a:pt x="151209" y="297901"/>
                  </a:lnTo>
                  <a:lnTo>
                    <a:pt x="173037" y="274069"/>
                  </a:lnTo>
                  <a:lnTo>
                    <a:pt x="196453" y="249840"/>
                  </a:lnTo>
                  <a:lnTo>
                    <a:pt x="220265" y="224816"/>
                  </a:lnTo>
                  <a:lnTo>
                    <a:pt x="245269" y="200190"/>
                  </a:lnTo>
                  <a:lnTo>
                    <a:pt x="258365" y="187479"/>
                  </a:lnTo>
                  <a:lnTo>
                    <a:pt x="271462" y="175166"/>
                  </a:lnTo>
                  <a:lnTo>
                    <a:pt x="284162" y="163647"/>
                  </a:lnTo>
                  <a:lnTo>
                    <a:pt x="297259" y="152525"/>
                  </a:lnTo>
                  <a:lnTo>
                    <a:pt x="321865" y="131474"/>
                  </a:lnTo>
                  <a:lnTo>
                    <a:pt x="346472" y="112011"/>
                  </a:lnTo>
                  <a:lnTo>
                    <a:pt x="369887" y="94137"/>
                  </a:lnTo>
                  <a:lnTo>
                    <a:pt x="392906" y="78646"/>
                  </a:lnTo>
                  <a:lnTo>
                    <a:pt x="413940" y="64347"/>
                  </a:lnTo>
                  <a:lnTo>
                    <a:pt x="434181" y="51239"/>
                  </a:lnTo>
                  <a:lnTo>
                    <a:pt x="452040" y="40117"/>
                  </a:lnTo>
                  <a:lnTo>
                    <a:pt x="469106" y="30584"/>
                  </a:lnTo>
                  <a:lnTo>
                    <a:pt x="483791" y="22640"/>
                  </a:lnTo>
                  <a:lnTo>
                    <a:pt x="496491" y="15888"/>
                  </a:lnTo>
                  <a:lnTo>
                    <a:pt x="514747" y="6752"/>
                  </a:lnTo>
                  <a:lnTo>
                    <a:pt x="522685" y="3178"/>
                  </a:lnTo>
                  <a:lnTo>
                    <a:pt x="527447" y="1192"/>
                  </a:lnTo>
                  <a:lnTo>
                    <a:pt x="532606" y="397"/>
                  </a:lnTo>
                  <a:lnTo>
                    <a:pt x="537766" y="0"/>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a typeface="宋体" panose="02010600030101010101" pitchFamily="2" charset="-122"/>
              </a:endParaRPr>
            </a:p>
          </p:txBody>
        </p:sp>
      </p:grpSp>
      <p:sp>
        <p:nvSpPr>
          <p:cNvPr id="41" name="矩形 40"/>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37" name="组合 36"/>
          <p:cNvGrpSpPr/>
          <p:nvPr/>
        </p:nvGrpSpPr>
        <p:grpSpPr>
          <a:xfrm>
            <a:off x="431737" y="685664"/>
            <a:ext cx="4620522" cy="803360"/>
            <a:chOff x="431737" y="685664"/>
            <a:chExt cx="4620522" cy="803360"/>
          </a:xfrm>
        </p:grpSpPr>
        <p:grpSp>
          <p:nvGrpSpPr>
            <p:cNvPr id="38" name="组合 37"/>
            <p:cNvGrpSpPr/>
            <p:nvPr/>
          </p:nvGrpSpPr>
          <p:grpSpPr>
            <a:xfrm>
              <a:off x="2123871" y="768122"/>
              <a:ext cx="2928388" cy="720902"/>
              <a:chOff x="1905660" y="70087"/>
              <a:chExt cx="2928388" cy="720902"/>
            </a:xfrm>
          </p:grpSpPr>
          <p:sp>
            <p:nvSpPr>
              <p:cNvPr id="40" name="Text Box 7"/>
              <p:cNvSpPr txBox="1">
                <a:spLocks noChangeArrowheads="1"/>
              </p:cNvSpPr>
              <p:nvPr/>
            </p:nvSpPr>
            <p:spPr bwMode="auto">
              <a:xfrm>
                <a:off x="1905660" y="70087"/>
                <a:ext cx="2529090"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Job Requirements</a:t>
                </a:r>
                <a:endParaRPr lang="en-US" altLang="zh-CN" sz="2500" spc="-150" dirty="0" smtClean="0">
                  <a:latin typeface="微软雅黑" panose="020B0503020204020204" pitchFamily="34" charset="-122"/>
                  <a:ea typeface="微软雅黑" panose="020B0503020204020204" pitchFamily="34" charset="-122"/>
                </a:endParaRPr>
              </a:p>
            </p:txBody>
          </p:sp>
          <p:sp>
            <p:nvSpPr>
              <p:cNvPr id="44" name="矩形 43"/>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39" name="矩形 38"/>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工作要求</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45" name="矩形 44"/>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0">
        <p14:prism isInverted="1"/>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left)">
                                      <p:cBhvr>
                                        <p:cTn id="12" dur="500"/>
                                        <p:tgtEl>
                                          <p:spTgt spid="37"/>
                                        </p:tgtEl>
                                      </p:cBhvr>
                                    </p:animEffect>
                                  </p:childTnLst>
                                </p:cTn>
                              </p:par>
                            </p:childTnLst>
                          </p:cTn>
                        </p:par>
                        <p:par>
                          <p:cTn id="13" fill="hold">
                            <p:stCondLst>
                              <p:cond delay="1000"/>
                            </p:stCondLst>
                            <p:childTnLst>
                              <p:par>
                                <p:cTn id="14" presetID="2" presetClass="entr" presetSubtype="1" fill="hold" nodeType="afterEffect">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cBhvr additive="base">
                                        <p:cTn id="16" dur="500" fill="hold"/>
                                        <p:tgtEl>
                                          <p:spTgt spid="34"/>
                                        </p:tgtEl>
                                        <p:attrNameLst>
                                          <p:attrName>ppt_x</p:attrName>
                                        </p:attrNameLst>
                                      </p:cBhvr>
                                      <p:tavLst>
                                        <p:tav tm="0">
                                          <p:val>
                                            <p:strVal val="#ppt_x"/>
                                          </p:val>
                                        </p:tav>
                                        <p:tav tm="100000">
                                          <p:val>
                                            <p:strVal val="#ppt_x"/>
                                          </p:val>
                                        </p:tav>
                                      </p:tavLst>
                                    </p:anim>
                                    <p:anim calcmode="lin" valueType="num">
                                      <p:cBhvr additive="base">
                                        <p:cTn id="17" dur="500" fill="hold"/>
                                        <p:tgtEl>
                                          <p:spTgt spid="34"/>
                                        </p:tgtEl>
                                        <p:attrNameLst>
                                          <p:attrName>ppt_y</p:attrName>
                                        </p:attrNameLst>
                                      </p:cBhvr>
                                      <p:tavLst>
                                        <p:tav tm="0">
                                          <p:val>
                                            <p:strVal val="0-#ppt_h/2"/>
                                          </p:val>
                                        </p:tav>
                                        <p:tav tm="100000">
                                          <p:val>
                                            <p:strVal val="#ppt_y"/>
                                          </p:val>
                                        </p:tav>
                                      </p:tavLst>
                                    </p:anim>
                                  </p:childTnLst>
                                </p:cTn>
                              </p:par>
                            </p:childTnLst>
                          </p:cTn>
                        </p:par>
                        <p:par>
                          <p:cTn id="18" fill="hold">
                            <p:stCondLst>
                              <p:cond delay="1500"/>
                            </p:stCondLst>
                            <p:childTnLst>
                              <p:par>
                                <p:cTn id="19" presetID="2" presetClass="entr" presetSubtype="4" fill="hold"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additive="base">
                                        <p:cTn id="21" dur="500" fill="hold"/>
                                        <p:tgtEl>
                                          <p:spTgt spid="31"/>
                                        </p:tgtEl>
                                        <p:attrNameLst>
                                          <p:attrName>ppt_x</p:attrName>
                                        </p:attrNameLst>
                                      </p:cBhvr>
                                      <p:tavLst>
                                        <p:tav tm="0">
                                          <p:val>
                                            <p:strVal val="#ppt_x"/>
                                          </p:val>
                                        </p:tav>
                                        <p:tav tm="100000">
                                          <p:val>
                                            <p:strVal val="#ppt_x"/>
                                          </p:val>
                                        </p:tav>
                                      </p:tavLst>
                                    </p:anim>
                                    <p:anim calcmode="lin" valueType="num">
                                      <p:cBhvr additive="base">
                                        <p:cTn id="22" dur="500" fill="hold"/>
                                        <p:tgtEl>
                                          <p:spTgt spid="31"/>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500"/>
                                        <p:tgtEl>
                                          <p:spTgt spid="20"/>
                                        </p:tgtEl>
                                      </p:cBhvr>
                                    </p:animEffect>
                                  </p:childTnLst>
                                </p:cTn>
                              </p:par>
                            </p:childTnLst>
                          </p:cTn>
                        </p:par>
                        <p:par>
                          <p:cTn id="27" fill="hold">
                            <p:stCondLst>
                              <p:cond delay="2500"/>
                            </p:stCondLst>
                            <p:childTnLst>
                              <p:par>
                                <p:cTn id="28" presetID="22" presetClass="entr" presetSubtype="8" fill="hold"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childTnLst>
                          </p:cTn>
                        </p:par>
                        <p:par>
                          <p:cTn id="31" fill="hold">
                            <p:stCondLst>
                              <p:cond delay="3000"/>
                            </p:stCondLst>
                            <p:childTnLst>
                              <p:par>
                                <p:cTn id="32" presetID="2" presetClass="entr" presetSubtype="8" fill="hold" grpId="0" nodeType="afterEffect">
                                  <p:stCondLst>
                                    <p:cond delay="0"/>
                                  </p:stCondLst>
                                  <p:childTnLst>
                                    <p:set>
                                      <p:cBhvr>
                                        <p:cTn id="33" dur="1" fill="hold">
                                          <p:stCondLst>
                                            <p:cond delay="0"/>
                                          </p:stCondLst>
                                        </p:cTn>
                                        <p:tgtEl>
                                          <p:spTgt spid="42"/>
                                        </p:tgtEl>
                                        <p:attrNameLst>
                                          <p:attrName>style.visibility</p:attrName>
                                        </p:attrNameLst>
                                      </p:cBhvr>
                                      <p:to>
                                        <p:strVal val="visible"/>
                                      </p:to>
                                    </p:set>
                                    <p:anim calcmode="lin" valueType="num">
                                      <p:cBhvr additive="base">
                                        <p:cTn id="34" dur="500" fill="hold"/>
                                        <p:tgtEl>
                                          <p:spTgt spid="42"/>
                                        </p:tgtEl>
                                        <p:attrNameLst>
                                          <p:attrName>ppt_x</p:attrName>
                                        </p:attrNameLst>
                                      </p:cBhvr>
                                      <p:tavLst>
                                        <p:tav tm="0">
                                          <p:val>
                                            <p:strVal val="0-#ppt_w/2"/>
                                          </p:val>
                                        </p:tav>
                                        <p:tav tm="100000">
                                          <p:val>
                                            <p:strVal val="#ppt_x"/>
                                          </p:val>
                                        </p:tav>
                                      </p:tavLst>
                                    </p:anim>
                                    <p:anim calcmode="lin" valueType="num">
                                      <p:cBhvr additive="base">
                                        <p:cTn id="35" dur="50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0" y="0"/>
            <a:ext cx="12262391" cy="6897595"/>
          </a:xfrm>
          <a:prstGeom prst="rect">
            <a:avLst/>
          </a:prstGeom>
        </p:spPr>
      </p:pic>
      <p:grpSp>
        <p:nvGrpSpPr>
          <p:cNvPr id="11" name="组合 10"/>
          <p:cNvGrpSpPr/>
          <p:nvPr/>
        </p:nvGrpSpPr>
        <p:grpSpPr>
          <a:xfrm>
            <a:off x="5018298" y="3528099"/>
            <a:ext cx="2736886" cy="902922"/>
            <a:chOff x="5018298" y="3790263"/>
            <a:chExt cx="2736886" cy="902922"/>
          </a:xfrm>
        </p:grpSpPr>
        <p:sp>
          <p:nvSpPr>
            <p:cNvPr id="5" name="TextBox 6"/>
            <p:cNvSpPr txBox="1">
              <a:spLocks noChangeArrowheads="1"/>
            </p:cNvSpPr>
            <p:nvPr/>
          </p:nvSpPr>
          <p:spPr bwMode="auto">
            <a:xfrm>
              <a:off x="5018298" y="3790263"/>
              <a:ext cx="2604462"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500" b="1" spc="600" dirty="0" smtClean="0">
                  <a:solidFill>
                    <a:schemeClr val="bg1"/>
                  </a:solidFill>
                  <a:latin typeface="黑体" panose="02010609060101010101" pitchFamily="49" charset="-122"/>
                  <a:ea typeface="黑体" panose="02010609060101010101" pitchFamily="49" charset="-122"/>
                </a:rPr>
                <a:t>产品服务</a:t>
              </a:r>
              <a:endParaRPr lang="zh-CN" sz="3500" b="1" spc="600" dirty="0">
                <a:solidFill>
                  <a:schemeClr val="bg1"/>
                </a:solidFill>
                <a:latin typeface="黑体" panose="02010609060101010101" pitchFamily="49" charset="-122"/>
                <a:ea typeface="黑体" panose="02010609060101010101" pitchFamily="49" charset="-122"/>
              </a:endParaRPr>
            </a:p>
          </p:txBody>
        </p:sp>
        <p:sp>
          <p:nvSpPr>
            <p:cNvPr id="6" name="TextBox 111"/>
            <p:cNvSpPr txBox="1"/>
            <p:nvPr/>
          </p:nvSpPr>
          <p:spPr>
            <a:xfrm>
              <a:off x="5208778" y="4385408"/>
              <a:ext cx="2546406" cy="307777"/>
            </a:xfrm>
            <a:prstGeom prst="rect">
              <a:avLst/>
            </a:prstGeom>
            <a:noFill/>
          </p:spPr>
          <p:txBody>
            <a:bodyPr wrap="square" rtlCol="0">
              <a:spAutoFit/>
            </a:bodyPr>
            <a:lstStyle/>
            <a:p>
              <a:r>
                <a:rPr lang="en-US" altLang="zh-CN" sz="1400" dirty="0" smtClean="0">
                  <a:solidFill>
                    <a:schemeClr val="bg1"/>
                  </a:solidFill>
                  <a:latin typeface="微软雅黑" panose="020B0503020204020204" pitchFamily="34" charset="-122"/>
                  <a:ea typeface="微软雅黑" panose="020B0503020204020204" pitchFamily="34" charset="-122"/>
                </a:rPr>
                <a:t>PRODUCT SERVICE</a:t>
              </a:r>
              <a:endParaRPr lang="en-US" altLang="zh-CN" sz="1400" dirty="0" smtClean="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5208778" y="1847813"/>
            <a:ext cx="1847469" cy="1592867"/>
            <a:chOff x="2051141" y="1275606"/>
            <a:chExt cx="607778" cy="523947"/>
          </a:xfrm>
          <a:solidFill>
            <a:srgbClr val="2B6A28"/>
          </a:solidFill>
        </p:grpSpPr>
        <p:sp>
          <p:nvSpPr>
            <p:cNvPr id="8" name="六边形 7"/>
            <p:cNvSpPr/>
            <p:nvPr/>
          </p:nvSpPr>
          <p:spPr>
            <a:xfrm>
              <a:off x="2051141" y="1275606"/>
              <a:ext cx="607778" cy="523947"/>
            </a:xfrm>
            <a:prstGeom prst="hexagon">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b="1" i="0" u="none" strike="noStrike" kern="0" cap="none" spc="0" normalizeH="0" baseline="0" noProof="0" dirty="0">
                <a:ln>
                  <a:noFill/>
                </a:ln>
                <a:solidFill>
                  <a:prstClr val="white"/>
                </a:solidFill>
                <a:effectLst/>
                <a:uLnTx/>
                <a:uFillTx/>
                <a:latin typeface="Calibri" panose="020F0702030404030204"/>
                <a:ea typeface="宋体" panose="02010600030101010101" pitchFamily="2" charset="-122"/>
                <a:cs typeface="+mn-cs"/>
              </a:endParaRPr>
            </a:p>
          </p:txBody>
        </p:sp>
        <p:sp>
          <p:nvSpPr>
            <p:cNvPr id="9" name="TextBox 35"/>
            <p:cNvSpPr txBox="1"/>
            <p:nvPr/>
          </p:nvSpPr>
          <p:spPr>
            <a:xfrm>
              <a:off x="2196507" y="1370537"/>
              <a:ext cx="317045" cy="33408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6000" b="1" i="0" u="none" strike="noStrike" kern="0" cap="none" spc="0" normalizeH="0" baseline="0" noProof="0" dirty="0" smtClean="0">
                  <a:ln>
                    <a:noFill/>
                  </a:ln>
                  <a:solidFill>
                    <a:srgbClr val="FFFFFF"/>
                  </a:solidFill>
                  <a:effectLst/>
                  <a:uLnTx/>
                  <a:uFillTx/>
                  <a:latin typeface="黑体" panose="02010609060101010101" pitchFamily="49" charset="-122"/>
                  <a:ea typeface="黑体" panose="02010609060101010101" pitchFamily="49" charset="-122"/>
                </a:rPr>
                <a:t>04</a:t>
              </a:r>
              <a:endParaRPr kumimoji="0" lang="zh-CN" altLang="en-US" sz="6000" b="1" i="0" u="none" strike="noStrike" kern="0" cap="none" spc="0" normalizeH="0" baseline="0" noProof="0" dirty="0">
                <a:ln>
                  <a:noFill/>
                </a:ln>
                <a:solidFill>
                  <a:srgbClr val="FFFFFF"/>
                </a:solidFill>
                <a:effectLst/>
                <a:uLnTx/>
                <a:uFillTx/>
                <a:latin typeface="黑体" panose="02010609060101010101" pitchFamily="49" charset="-122"/>
                <a:ea typeface="黑体" panose="02010609060101010101" pitchFamily="49"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par>
                          <p:cTn id="11" fill="hold">
                            <p:stCondLst>
                              <p:cond delay="1000"/>
                            </p:stCondLst>
                            <p:childTnLst>
                              <p:par>
                                <p:cTn id="12" presetID="42" presetClass="entr" presetSubtype="0"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6" presetClass="emph" presetSubtype="0" fill="hold" nodeType="clickEffect">
                                  <p:stCondLst>
                                    <p:cond delay="0"/>
                                  </p:stCondLst>
                                  <p:childTnLst>
                                    <p:animScale>
                                      <p:cBhvr>
                                        <p:cTn id="20" dur="2000" fill="hold"/>
                                        <p:tgtEl>
                                          <p:spTgt spid="10"/>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a:xfrm>
            <a:off x="4259148" y="2350644"/>
            <a:ext cx="1584176" cy="1584176"/>
          </a:xfrm>
          <a:prstGeom prst="roundRect">
            <a:avLst>
              <a:gd name="adj" fmla="val 9051"/>
            </a:avLst>
          </a:prstGeom>
          <a:blipFill>
            <a:blip r:embed="rId1"/>
            <a:stretch>
              <a:fillRect/>
            </a:stretch>
          </a:bli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702030404030204"/>
              <a:ea typeface="宋体" panose="02010600030101010101" pitchFamily="2" charset="-122"/>
              <a:cs typeface="+mn-cs"/>
            </a:endParaRPr>
          </a:p>
        </p:txBody>
      </p:sp>
      <p:sp>
        <p:nvSpPr>
          <p:cNvPr id="15" name="圆角矩形 14"/>
          <p:cNvSpPr/>
          <p:nvPr/>
        </p:nvSpPr>
        <p:spPr>
          <a:xfrm>
            <a:off x="5987340" y="2350644"/>
            <a:ext cx="1584176" cy="1584176"/>
          </a:xfrm>
          <a:prstGeom prst="roundRect">
            <a:avLst>
              <a:gd name="adj" fmla="val 9051"/>
            </a:avLst>
          </a:prstGeom>
          <a:blipFill>
            <a:blip r:embed="rId2"/>
            <a:stretch>
              <a:fillRect/>
            </a:stretch>
          </a:bli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702030404030204"/>
              <a:ea typeface="宋体" panose="02010600030101010101" pitchFamily="2" charset="-122"/>
              <a:cs typeface="+mn-cs"/>
            </a:endParaRPr>
          </a:p>
        </p:txBody>
      </p:sp>
      <p:sp>
        <p:nvSpPr>
          <p:cNvPr id="16" name="圆角矩形 15"/>
          <p:cNvSpPr/>
          <p:nvPr/>
        </p:nvSpPr>
        <p:spPr>
          <a:xfrm>
            <a:off x="4259148" y="4078836"/>
            <a:ext cx="1584176" cy="1584176"/>
          </a:xfrm>
          <a:prstGeom prst="roundRect">
            <a:avLst>
              <a:gd name="adj" fmla="val 9051"/>
            </a:avLst>
          </a:prstGeom>
          <a:blipFill>
            <a:blip r:embed="rId3"/>
            <a:stretch>
              <a:fillRect/>
            </a:stretch>
          </a:bli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702030404030204"/>
              <a:ea typeface="宋体" panose="02010600030101010101" pitchFamily="2" charset="-122"/>
              <a:cs typeface="+mn-cs"/>
            </a:endParaRPr>
          </a:p>
        </p:txBody>
      </p:sp>
      <p:sp>
        <p:nvSpPr>
          <p:cNvPr id="17" name="圆角矩形 16"/>
          <p:cNvSpPr/>
          <p:nvPr/>
        </p:nvSpPr>
        <p:spPr>
          <a:xfrm>
            <a:off x="5987340" y="4078836"/>
            <a:ext cx="1584176" cy="1584176"/>
          </a:xfrm>
          <a:prstGeom prst="roundRect">
            <a:avLst>
              <a:gd name="adj" fmla="val 9051"/>
            </a:avLst>
          </a:prstGeom>
          <a:blipFill dpi="0" rotWithShape="1">
            <a:blip r:embed="rId4" cstate="print">
              <a:extLst>
                <a:ext uri="{28A0092B-C50C-407E-A947-70E740481C1C}">
                  <a14:useLocalDpi xmlns:a14="http://schemas.microsoft.com/office/drawing/2010/main" val="0"/>
                </a:ext>
              </a:extLst>
            </a:blip>
            <a:srcRect/>
            <a:stretch>
              <a:fillRect/>
            </a:stretch>
          </a:bli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702030404030204"/>
              <a:ea typeface="宋体" panose="02010600030101010101" pitchFamily="2" charset="-122"/>
              <a:cs typeface="+mn-cs"/>
            </a:endParaRPr>
          </a:p>
        </p:txBody>
      </p:sp>
      <p:sp>
        <p:nvSpPr>
          <p:cNvPr id="18" name="圆角矩形 17"/>
          <p:cNvSpPr/>
          <p:nvPr/>
        </p:nvSpPr>
        <p:spPr>
          <a:xfrm>
            <a:off x="5411276" y="3502772"/>
            <a:ext cx="432048" cy="432048"/>
          </a:xfrm>
          <a:prstGeom prst="roundRect">
            <a:avLst/>
          </a:pr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smtClean="0">
                <a:ln>
                  <a:noFill/>
                </a:ln>
                <a:solidFill>
                  <a:sysClr val="window" lastClr="FFFFFF"/>
                </a:solidFill>
                <a:effectLst/>
                <a:uLnTx/>
                <a:uFillTx/>
                <a:latin typeface="Calibri" panose="020F0702030404030204"/>
                <a:ea typeface="宋体" panose="02010600030101010101" pitchFamily="2" charset="-122"/>
                <a:cs typeface="+mn-cs"/>
              </a:rPr>
              <a:t>1</a:t>
            </a:r>
            <a:endParaRPr kumimoji="0" lang="zh-CN" altLang="en-US" sz="1800" b="0" i="0" u="none" strike="noStrike" kern="0" cap="none" spc="0" normalizeH="0" baseline="0" noProof="0">
              <a:ln>
                <a:noFill/>
              </a:ln>
              <a:solidFill>
                <a:sysClr val="window" lastClr="FFFFFF"/>
              </a:solidFill>
              <a:effectLst/>
              <a:uLnTx/>
              <a:uFillTx/>
              <a:latin typeface="Calibri" panose="020F0702030404030204"/>
              <a:ea typeface="宋体" panose="02010600030101010101" pitchFamily="2" charset="-122"/>
              <a:cs typeface="+mn-cs"/>
            </a:endParaRPr>
          </a:p>
        </p:txBody>
      </p:sp>
      <p:sp>
        <p:nvSpPr>
          <p:cNvPr id="19" name="圆角矩形 18"/>
          <p:cNvSpPr/>
          <p:nvPr/>
        </p:nvSpPr>
        <p:spPr>
          <a:xfrm>
            <a:off x="5987340" y="3502772"/>
            <a:ext cx="432048" cy="432048"/>
          </a:xfrm>
          <a:prstGeom prst="roundRect">
            <a:avLst/>
          </a:pr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smtClean="0">
                <a:ln>
                  <a:noFill/>
                </a:ln>
                <a:solidFill>
                  <a:sysClr val="window" lastClr="FFFFFF"/>
                </a:solidFill>
                <a:effectLst/>
                <a:uLnTx/>
                <a:uFillTx/>
                <a:latin typeface="Calibri" panose="020F0702030404030204"/>
                <a:ea typeface="宋体" panose="02010600030101010101" pitchFamily="2" charset="-122"/>
                <a:cs typeface="+mn-cs"/>
              </a:rPr>
              <a:t>2</a:t>
            </a:r>
            <a:endParaRPr kumimoji="0" lang="zh-CN" altLang="en-US" sz="1800" b="0" i="0" u="none" strike="noStrike" kern="0" cap="none" spc="0" normalizeH="0" baseline="0" noProof="0">
              <a:ln>
                <a:noFill/>
              </a:ln>
              <a:solidFill>
                <a:sysClr val="window" lastClr="FFFFFF"/>
              </a:solidFill>
              <a:effectLst/>
              <a:uLnTx/>
              <a:uFillTx/>
              <a:latin typeface="Calibri" panose="020F0702030404030204"/>
              <a:ea typeface="宋体" panose="02010600030101010101" pitchFamily="2" charset="-122"/>
              <a:cs typeface="+mn-cs"/>
            </a:endParaRPr>
          </a:p>
        </p:txBody>
      </p:sp>
      <p:sp>
        <p:nvSpPr>
          <p:cNvPr id="20" name="圆角矩形 19"/>
          <p:cNvSpPr/>
          <p:nvPr/>
        </p:nvSpPr>
        <p:spPr>
          <a:xfrm>
            <a:off x="5411276" y="4078836"/>
            <a:ext cx="432048" cy="432048"/>
          </a:xfrm>
          <a:prstGeom prst="roundRect">
            <a:avLst/>
          </a:pr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smtClean="0">
                <a:ln>
                  <a:noFill/>
                </a:ln>
                <a:solidFill>
                  <a:sysClr val="window" lastClr="FFFFFF"/>
                </a:solidFill>
                <a:effectLst/>
                <a:uLnTx/>
                <a:uFillTx/>
                <a:latin typeface="Calibri" panose="020F0702030404030204"/>
                <a:ea typeface="宋体" panose="02010600030101010101" pitchFamily="2" charset="-122"/>
                <a:cs typeface="+mn-cs"/>
              </a:rPr>
              <a:t>3</a:t>
            </a:r>
            <a:endParaRPr kumimoji="0" lang="zh-CN" altLang="en-US" sz="1800" b="0" i="0" u="none" strike="noStrike" kern="0" cap="none" spc="0" normalizeH="0" baseline="0" noProof="0">
              <a:ln>
                <a:noFill/>
              </a:ln>
              <a:solidFill>
                <a:sysClr val="window" lastClr="FFFFFF"/>
              </a:solidFill>
              <a:effectLst/>
              <a:uLnTx/>
              <a:uFillTx/>
              <a:latin typeface="Calibri" panose="020F0702030404030204"/>
              <a:ea typeface="宋体" panose="02010600030101010101" pitchFamily="2" charset="-122"/>
              <a:cs typeface="+mn-cs"/>
            </a:endParaRPr>
          </a:p>
        </p:txBody>
      </p:sp>
      <p:sp>
        <p:nvSpPr>
          <p:cNvPr id="21" name="圆角矩形 20"/>
          <p:cNvSpPr/>
          <p:nvPr/>
        </p:nvSpPr>
        <p:spPr>
          <a:xfrm>
            <a:off x="5987340" y="4078836"/>
            <a:ext cx="432048" cy="432048"/>
          </a:xfrm>
          <a:prstGeom prst="roundRect">
            <a:avLst/>
          </a:pr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smtClean="0">
                <a:ln>
                  <a:noFill/>
                </a:ln>
                <a:solidFill>
                  <a:sysClr val="window" lastClr="FFFFFF"/>
                </a:solidFill>
                <a:effectLst/>
                <a:uLnTx/>
                <a:uFillTx/>
                <a:latin typeface="Calibri" panose="020F0702030404030204"/>
                <a:ea typeface="宋体" panose="02010600030101010101" pitchFamily="2" charset="-122"/>
                <a:cs typeface="+mn-cs"/>
              </a:rPr>
              <a:t>4</a:t>
            </a:r>
            <a:endParaRPr kumimoji="0" lang="zh-CN" altLang="en-US" sz="1800" b="0" i="0" u="none" strike="noStrike" kern="0" cap="none" spc="0" normalizeH="0" baseline="0" noProof="0">
              <a:ln>
                <a:noFill/>
              </a:ln>
              <a:solidFill>
                <a:sysClr val="window" lastClr="FFFFFF"/>
              </a:solidFill>
              <a:effectLst/>
              <a:uLnTx/>
              <a:uFillTx/>
              <a:latin typeface="Calibri" panose="020F0702030404030204"/>
              <a:ea typeface="宋体" panose="02010600030101010101" pitchFamily="2" charset="-122"/>
              <a:cs typeface="+mn-cs"/>
            </a:endParaRPr>
          </a:p>
        </p:txBody>
      </p:sp>
      <p:sp>
        <p:nvSpPr>
          <p:cNvPr id="22" name="TextBox 37"/>
          <p:cNvSpPr txBox="1"/>
          <p:nvPr/>
        </p:nvSpPr>
        <p:spPr>
          <a:xfrm>
            <a:off x="1793572" y="2884318"/>
            <a:ext cx="2232248" cy="692497"/>
          </a:xfrm>
          <a:prstGeom prst="rect">
            <a:avLst/>
          </a:prstGeom>
          <a:noFill/>
        </p:spPr>
        <p:txBody>
          <a:bodyPr wrap="square" rtlCol="0">
            <a:spAutoFit/>
          </a:bodyPr>
          <a:lstStyle/>
          <a:p>
            <a:pPr marL="0" marR="0" lvl="0" indent="0" algn="just" defTabSz="914400" eaLnBrk="1" fontAlgn="auto" latinLnBrk="0" hangingPunct="1">
              <a:lnSpc>
                <a:spcPct val="130000"/>
              </a:lnSpc>
              <a:spcBef>
                <a:spcPts val="0"/>
              </a:spcBef>
              <a:spcAft>
                <a:spcPts val="0"/>
              </a:spcAft>
              <a:buClrTx/>
              <a:buSzTx/>
              <a:buFontTx/>
              <a:buNone/>
              <a:defRPr/>
            </a:pPr>
            <a:r>
              <a:rPr kumimoji="0" lang="zh-CN" altLang="en-US" sz="1000" b="0" i="0" u="none" strike="noStrike" kern="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kumimoji="0" lang="zh-CN" altLang="en-US" sz="1000" b="0" i="0" u="none" strike="noStrike" kern="0" cap="none" spc="0" normalizeH="0" baseline="0" noProof="0" dirty="0" smtClean="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a:t>
            </a:r>
            <a:endParaRPr kumimoji="0" lang="zh-CN" altLang="en-US" sz="1000" b="0" i="0" u="none" strike="noStrike" kern="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endParaRPr>
          </a:p>
        </p:txBody>
      </p:sp>
      <p:sp>
        <p:nvSpPr>
          <p:cNvPr id="23" name="TextBox 38"/>
          <p:cNvSpPr txBox="1"/>
          <p:nvPr/>
        </p:nvSpPr>
        <p:spPr>
          <a:xfrm>
            <a:off x="2283238" y="2422653"/>
            <a:ext cx="1774276" cy="407291"/>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sz="2000" b="1" i="0" u="none" strike="noStrike" kern="0" cap="none" spc="0" normalizeH="0" baseline="0" noProof="0" dirty="0" smtClean="0">
                <a:ln>
                  <a:noFill/>
                </a:ln>
                <a:effectLst/>
                <a:uLnTx/>
                <a:uFillTx/>
                <a:latin typeface="微软雅黑" panose="020B0503020204020204" pitchFamily="34" charset="-122"/>
                <a:ea typeface="微软雅黑" panose="020B0503020204020204" pitchFamily="34" charset="-122"/>
                <a:cs typeface="华文黑体" panose="02010600040101010101" pitchFamily="2" charset="-122"/>
              </a:rPr>
              <a:t>点击添加标题</a:t>
            </a:r>
            <a:endParaRPr kumimoji="0" lang="zh-CN" altLang="en-US" sz="2000" b="1"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24" name="TextBox 39"/>
          <p:cNvSpPr txBox="1"/>
          <p:nvPr/>
        </p:nvSpPr>
        <p:spPr>
          <a:xfrm>
            <a:off x="7770236" y="2884318"/>
            <a:ext cx="2232248" cy="692497"/>
          </a:xfrm>
          <a:prstGeom prst="rect">
            <a:avLst/>
          </a:prstGeom>
          <a:noFill/>
        </p:spPr>
        <p:txBody>
          <a:bodyPr wrap="square" rtlCol="0">
            <a:spAutoFit/>
          </a:bodyPr>
          <a:lstStyle/>
          <a:p>
            <a:pPr marL="0" marR="0" lvl="0" indent="0" algn="just" defTabSz="914400" eaLnBrk="1" fontAlgn="auto" latinLnBrk="0" hangingPunct="1">
              <a:lnSpc>
                <a:spcPct val="130000"/>
              </a:lnSpc>
              <a:spcBef>
                <a:spcPts val="0"/>
              </a:spcBef>
              <a:spcAft>
                <a:spcPts val="0"/>
              </a:spcAft>
              <a:buClrTx/>
              <a:buSzTx/>
              <a:buFontTx/>
              <a:buNone/>
              <a:defRPr/>
            </a:pPr>
            <a:r>
              <a:rPr kumimoji="0" lang="zh-CN" altLang="en-US" sz="1000" b="0" i="0" u="none" strike="noStrike" kern="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您的内容打在这里，或者通过复制您的文本后，在此框中选择粘贴，并选择只保留</a:t>
            </a:r>
            <a:r>
              <a:rPr kumimoji="0" lang="zh-CN" altLang="en-US" sz="1000" b="0" i="0" u="none" strike="noStrike" kern="0" cap="none" spc="0" normalizeH="0" baseline="0" noProof="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文字</a:t>
            </a:r>
            <a:r>
              <a:rPr kumimoji="0" lang="zh-CN" altLang="en-US" sz="1000" b="0" i="0" u="none" strike="noStrike" kern="0" cap="none" spc="0" normalizeH="0" baseline="0" noProof="0" smtClean="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a:t>
            </a:r>
            <a:endParaRPr kumimoji="0" lang="zh-CN" altLang="en-US" sz="1000" b="0" i="0" u="none" strike="noStrike" kern="0" cap="none" spc="0" normalizeH="0" baseline="0" noProof="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endParaRPr>
          </a:p>
        </p:txBody>
      </p:sp>
      <p:sp>
        <p:nvSpPr>
          <p:cNvPr id="25" name="TextBox 40"/>
          <p:cNvSpPr txBox="1"/>
          <p:nvPr/>
        </p:nvSpPr>
        <p:spPr>
          <a:xfrm>
            <a:off x="7770236" y="2422653"/>
            <a:ext cx="1774276" cy="461665"/>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sz="2000" b="1" i="0" u="none" strike="noStrike" kern="0" cap="none" spc="0" normalizeH="0" baseline="0" noProof="0" dirty="0" smtClean="0">
                <a:ln>
                  <a:noFill/>
                </a:ln>
                <a:effectLst/>
                <a:uLnTx/>
                <a:uFillTx/>
                <a:latin typeface="微软雅黑" panose="020B0503020204020204" pitchFamily="34" charset="-122"/>
                <a:ea typeface="微软雅黑" panose="020B0503020204020204" pitchFamily="34" charset="-122"/>
                <a:cs typeface="华文黑体" panose="02010600040101010101" pitchFamily="2" charset="-122"/>
              </a:rPr>
              <a:t>点击添加标题</a:t>
            </a:r>
            <a:endParaRPr kumimoji="0" lang="zh-CN" altLang="en-US" sz="2000" b="1"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26" name="TextBox 41"/>
          <p:cNvSpPr txBox="1"/>
          <p:nvPr/>
        </p:nvSpPr>
        <p:spPr>
          <a:xfrm>
            <a:off x="1793572" y="4741268"/>
            <a:ext cx="2232248" cy="692497"/>
          </a:xfrm>
          <a:prstGeom prst="rect">
            <a:avLst/>
          </a:prstGeom>
          <a:noFill/>
        </p:spPr>
        <p:txBody>
          <a:bodyPr wrap="square" rtlCol="0">
            <a:spAutoFit/>
          </a:bodyPr>
          <a:lstStyle/>
          <a:p>
            <a:pPr marL="0" marR="0" lvl="0" indent="0" algn="just" defTabSz="914400" eaLnBrk="1" fontAlgn="auto" latinLnBrk="0" hangingPunct="1">
              <a:lnSpc>
                <a:spcPct val="130000"/>
              </a:lnSpc>
              <a:spcBef>
                <a:spcPts val="0"/>
              </a:spcBef>
              <a:spcAft>
                <a:spcPts val="0"/>
              </a:spcAft>
              <a:buClrTx/>
              <a:buSzTx/>
              <a:buFontTx/>
              <a:buNone/>
              <a:defRPr/>
            </a:pPr>
            <a:r>
              <a:rPr kumimoji="0" lang="zh-CN" altLang="en-US" sz="1000" b="0" i="0" u="none" strike="noStrike" kern="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您的内容打在这里，或者通过复制您的文本后，在此框中选择粘贴，并选择只保留</a:t>
            </a:r>
            <a:r>
              <a:rPr kumimoji="0" lang="zh-CN" altLang="en-US" sz="1000" b="0" i="0" u="none" strike="noStrike" kern="0" cap="none" spc="0" normalizeH="0" baseline="0" noProof="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文字</a:t>
            </a:r>
            <a:r>
              <a:rPr kumimoji="0" lang="zh-CN" altLang="en-US" sz="1000" b="0" i="0" u="none" strike="noStrike" kern="0" cap="none" spc="0" normalizeH="0" baseline="0" noProof="0" smtClean="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a:t>
            </a:r>
            <a:endParaRPr kumimoji="0" lang="zh-CN" altLang="en-US" sz="1000" b="0" i="0" u="none" strike="noStrike" kern="0" cap="none" spc="0" normalizeH="0" baseline="0" noProof="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endParaRPr>
          </a:p>
        </p:txBody>
      </p:sp>
      <p:sp>
        <p:nvSpPr>
          <p:cNvPr id="27" name="TextBox 42"/>
          <p:cNvSpPr txBox="1"/>
          <p:nvPr/>
        </p:nvSpPr>
        <p:spPr>
          <a:xfrm>
            <a:off x="2283238" y="4279603"/>
            <a:ext cx="1774276" cy="407291"/>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sz="2000" b="1" i="0" u="none" strike="noStrike" kern="0" cap="none" spc="0" normalizeH="0" baseline="0" noProof="0" dirty="0" smtClean="0">
                <a:ln>
                  <a:noFill/>
                </a:ln>
                <a:effectLst/>
                <a:uLnTx/>
                <a:uFillTx/>
                <a:latin typeface="微软雅黑" panose="020B0503020204020204" pitchFamily="34" charset="-122"/>
                <a:ea typeface="微软雅黑" panose="020B0503020204020204" pitchFamily="34" charset="-122"/>
                <a:cs typeface="华文黑体" panose="02010600040101010101" pitchFamily="2" charset="-122"/>
              </a:rPr>
              <a:t>点击添加标题</a:t>
            </a:r>
            <a:endParaRPr kumimoji="0" lang="zh-CN" altLang="en-US" sz="2000" b="1"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28" name="TextBox 43"/>
          <p:cNvSpPr txBox="1"/>
          <p:nvPr/>
        </p:nvSpPr>
        <p:spPr>
          <a:xfrm>
            <a:off x="7770236" y="4741268"/>
            <a:ext cx="2232248" cy="692497"/>
          </a:xfrm>
          <a:prstGeom prst="rect">
            <a:avLst/>
          </a:prstGeom>
          <a:noFill/>
        </p:spPr>
        <p:txBody>
          <a:bodyPr wrap="square" rtlCol="0">
            <a:spAutoFit/>
          </a:bodyPr>
          <a:lstStyle/>
          <a:p>
            <a:pPr marL="0" marR="0" lvl="0" indent="0" algn="just" defTabSz="914400" eaLnBrk="1" fontAlgn="auto" latinLnBrk="0" hangingPunct="1">
              <a:lnSpc>
                <a:spcPct val="130000"/>
              </a:lnSpc>
              <a:spcBef>
                <a:spcPts val="0"/>
              </a:spcBef>
              <a:spcAft>
                <a:spcPts val="0"/>
              </a:spcAft>
              <a:buClrTx/>
              <a:buSzTx/>
              <a:buFontTx/>
              <a:buNone/>
              <a:defRPr/>
            </a:pPr>
            <a:r>
              <a:rPr kumimoji="0" lang="zh-CN" altLang="en-US" sz="1000" b="0" i="0" u="none" strike="noStrike" kern="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您的内容打在这里，或者通过复制您的文本后，在此框中选择粘贴，并选择只保留</a:t>
            </a:r>
            <a:r>
              <a:rPr kumimoji="0" lang="zh-CN" altLang="en-US" sz="1000" b="0" i="0" u="none" strike="noStrike" kern="0" cap="none" spc="0" normalizeH="0" baseline="0" noProof="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文字</a:t>
            </a:r>
            <a:r>
              <a:rPr kumimoji="0" lang="zh-CN" altLang="en-US" sz="1000" b="0" i="0" u="none" strike="noStrike" kern="0" cap="none" spc="0" normalizeH="0" baseline="0" noProof="0" smtClean="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rPr>
              <a:t>。</a:t>
            </a:r>
            <a:endParaRPr kumimoji="0" lang="zh-CN" altLang="en-US" sz="1000" b="0" i="0" u="none" strike="noStrike" kern="0" cap="none" spc="0" normalizeH="0" baseline="0" noProof="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endParaRPr>
          </a:p>
        </p:txBody>
      </p:sp>
      <p:sp>
        <p:nvSpPr>
          <p:cNvPr id="29" name="TextBox 44"/>
          <p:cNvSpPr txBox="1"/>
          <p:nvPr/>
        </p:nvSpPr>
        <p:spPr>
          <a:xfrm>
            <a:off x="7770236" y="4279603"/>
            <a:ext cx="1774276" cy="407291"/>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sz="2000" b="1" i="0" u="none" strike="noStrike" kern="0" cap="none" spc="0" normalizeH="0" baseline="0" noProof="0" dirty="0" smtClean="0">
                <a:ln>
                  <a:noFill/>
                </a:ln>
                <a:effectLst/>
                <a:uLnTx/>
                <a:uFillTx/>
                <a:latin typeface="微软雅黑" panose="020B0503020204020204" pitchFamily="34" charset="-122"/>
                <a:ea typeface="微软雅黑" panose="020B0503020204020204" pitchFamily="34" charset="-122"/>
                <a:cs typeface="华文黑体" panose="02010600040101010101" pitchFamily="2" charset="-122"/>
              </a:rPr>
              <a:t>点击添加标题</a:t>
            </a:r>
            <a:endParaRPr kumimoji="0" lang="zh-CN" altLang="en-US" sz="2000" b="1" i="0" u="none" strike="noStrike" kern="0" cap="none" spc="0" normalizeH="0" baseline="0" noProof="0" dirty="0">
              <a:ln>
                <a:noFill/>
              </a:ln>
              <a:effectLst/>
              <a:uLnTx/>
              <a:uFillTx/>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30" name="矩形 29"/>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33" name="组合 32"/>
          <p:cNvGrpSpPr/>
          <p:nvPr/>
        </p:nvGrpSpPr>
        <p:grpSpPr>
          <a:xfrm>
            <a:off x="431737" y="685664"/>
            <a:ext cx="4620522" cy="803360"/>
            <a:chOff x="431737" y="685664"/>
            <a:chExt cx="4620522" cy="803360"/>
          </a:xfrm>
        </p:grpSpPr>
        <p:grpSp>
          <p:nvGrpSpPr>
            <p:cNvPr id="34" name="组合 33"/>
            <p:cNvGrpSpPr/>
            <p:nvPr/>
          </p:nvGrpSpPr>
          <p:grpSpPr>
            <a:xfrm>
              <a:off x="2123871" y="768122"/>
              <a:ext cx="2928388" cy="720902"/>
              <a:chOff x="1905660" y="70087"/>
              <a:chExt cx="2928388" cy="720902"/>
            </a:xfrm>
          </p:grpSpPr>
          <p:sp>
            <p:nvSpPr>
              <p:cNvPr id="36" name="Text Box 7"/>
              <p:cNvSpPr txBox="1">
                <a:spLocks noChangeArrowheads="1"/>
              </p:cNvSpPr>
              <p:nvPr/>
            </p:nvSpPr>
            <p:spPr bwMode="auto">
              <a:xfrm>
                <a:off x="1905660" y="70087"/>
                <a:ext cx="2435603"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Major Customers</a:t>
                </a:r>
                <a:endParaRPr lang="en-US" altLang="zh-CN" sz="2500" spc="-150" dirty="0" smtClean="0">
                  <a:latin typeface="微软雅黑" panose="020B0503020204020204" pitchFamily="34" charset="-122"/>
                  <a:ea typeface="微软雅黑" panose="020B0503020204020204" pitchFamily="34" charset="-122"/>
                </a:endParaRPr>
              </a:p>
            </p:txBody>
          </p:sp>
          <p:sp>
            <p:nvSpPr>
              <p:cNvPr id="37" name="矩形 36"/>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35" name="矩形 34"/>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产品介绍</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38" name="矩形 37"/>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49" presetClass="entr" presetSubtype="0" decel="10000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 calcmode="lin" valueType="num">
                                      <p:cBhvr>
                                        <p:cTn id="18" dur="500" fill="hold"/>
                                        <p:tgtEl>
                                          <p:spTgt spid="14"/>
                                        </p:tgtEl>
                                        <p:attrNameLst>
                                          <p:attrName>style.rotation</p:attrName>
                                        </p:attrNameLst>
                                      </p:cBhvr>
                                      <p:tavLst>
                                        <p:tav tm="0">
                                          <p:val>
                                            <p:fltVal val="360"/>
                                          </p:val>
                                        </p:tav>
                                        <p:tav tm="100000">
                                          <p:val>
                                            <p:fltVal val="0"/>
                                          </p:val>
                                        </p:tav>
                                      </p:tavLst>
                                    </p:anim>
                                    <p:animEffect transition="in" filter="fade">
                                      <p:cBhvr>
                                        <p:cTn id="19" dur="500"/>
                                        <p:tgtEl>
                                          <p:spTgt spid="14"/>
                                        </p:tgtEl>
                                      </p:cBhvr>
                                    </p:animEffect>
                                  </p:childTnLst>
                                </p:cTn>
                              </p:par>
                              <p:par>
                                <p:cTn id="20" presetID="49" presetClass="entr" presetSubtype="0" decel="100000" fill="hold" grpId="0" nodeType="withEffect">
                                  <p:stCondLst>
                                    <p:cond delay="20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 calcmode="lin" valueType="num">
                                      <p:cBhvr>
                                        <p:cTn id="24" dur="500" fill="hold"/>
                                        <p:tgtEl>
                                          <p:spTgt spid="15"/>
                                        </p:tgtEl>
                                        <p:attrNameLst>
                                          <p:attrName>style.rotation</p:attrName>
                                        </p:attrNameLst>
                                      </p:cBhvr>
                                      <p:tavLst>
                                        <p:tav tm="0">
                                          <p:val>
                                            <p:fltVal val="360"/>
                                          </p:val>
                                        </p:tav>
                                        <p:tav tm="100000">
                                          <p:val>
                                            <p:fltVal val="0"/>
                                          </p:val>
                                        </p:tav>
                                      </p:tavLst>
                                    </p:anim>
                                    <p:animEffect transition="in" filter="fade">
                                      <p:cBhvr>
                                        <p:cTn id="25" dur="500"/>
                                        <p:tgtEl>
                                          <p:spTgt spid="15"/>
                                        </p:tgtEl>
                                      </p:cBhvr>
                                    </p:animEffect>
                                  </p:childTnLst>
                                </p:cTn>
                              </p:par>
                              <p:par>
                                <p:cTn id="26" presetID="49" presetClass="entr" presetSubtype="0" decel="100000" fill="hold" grpId="0" nodeType="withEffect">
                                  <p:stCondLst>
                                    <p:cond delay="400"/>
                                  </p:stCondLst>
                                  <p:childTnLst>
                                    <p:set>
                                      <p:cBhvr>
                                        <p:cTn id="27" dur="1" fill="hold">
                                          <p:stCondLst>
                                            <p:cond delay="0"/>
                                          </p:stCondLst>
                                        </p:cTn>
                                        <p:tgtEl>
                                          <p:spTgt spid="16"/>
                                        </p:tgtEl>
                                        <p:attrNameLst>
                                          <p:attrName>style.visibility</p:attrName>
                                        </p:attrNameLst>
                                      </p:cBhvr>
                                      <p:to>
                                        <p:strVal val="visible"/>
                                      </p:to>
                                    </p:set>
                                    <p:anim calcmode="lin" valueType="num">
                                      <p:cBhvr>
                                        <p:cTn id="28" dur="500" fill="hold"/>
                                        <p:tgtEl>
                                          <p:spTgt spid="16"/>
                                        </p:tgtEl>
                                        <p:attrNameLst>
                                          <p:attrName>ppt_w</p:attrName>
                                        </p:attrNameLst>
                                      </p:cBhvr>
                                      <p:tavLst>
                                        <p:tav tm="0">
                                          <p:val>
                                            <p:fltVal val="0"/>
                                          </p:val>
                                        </p:tav>
                                        <p:tav tm="100000">
                                          <p:val>
                                            <p:strVal val="#ppt_w"/>
                                          </p:val>
                                        </p:tav>
                                      </p:tavLst>
                                    </p:anim>
                                    <p:anim calcmode="lin" valueType="num">
                                      <p:cBhvr>
                                        <p:cTn id="29" dur="500" fill="hold"/>
                                        <p:tgtEl>
                                          <p:spTgt spid="16"/>
                                        </p:tgtEl>
                                        <p:attrNameLst>
                                          <p:attrName>ppt_h</p:attrName>
                                        </p:attrNameLst>
                                      </p:cBhvr>
                                      <p:tavLst>
                                        <p:tav tm="0">
                                          <p:val>
                                            <p:fltVal val="0"/>
                                          </p:val>
                                        </p:tav>
                                        <p:tav tm="100000">
                                          <p:val>
                                            <p:strVal val="#ppt_h"/>
                                          </p:val>
                                        </p:tav>
                                      </p:tavLst>
                                    </p:anim>
                                    <p:anim calcmode="lin" valueType="num">
                                      <p:cBhvr>
                                        <p:cTn id="30" dur="500" fill="hold"/>
                                        <p:tgtEl>
                                          <p:spTgt spid="16"/>
                                        </p:tgtEl>
                                        <p:attrNameLst>
                                          <p:attrName>style.rotation</p:attrName>
                                        </p:attrNameLst>
                                      </p:cBhvr>
                                      <p:tavLst>
                                        <p:tav tm="0">
                                          <p:val>
                                            <p:fltVal val="360"/>
                                          </p:val>
                                        </p:tav>
                                        <p:tav tm="100000">
                                          <p:val>
                                            <p:fltVal val="0"/>
                                          </p:val>
                                        </p:tav>
                                      </p:tavLst>
                                    </p:anim>
                                    <p:animEffect transition="in" filter="fade">
                                      <p:cBhvr>
                                        <p:cTn id="31" dur="500"/>
                                        <p:tgtEl>
                                          <p:spTgt spid="16"/>
                                        </p:tgtEl>
                                      </p:cBhvr>
                                    </p:animEffect>
                                  </p:childTnLst>
                                </p:cTn>
                              </p:par>
                              <p:par>
                                <p:cTn id="32" presetID="49" presetClass="entr" presetSubtype="0" decel="100000" fill="hold" grpId="0" nodeType="withEffect">
                                  <p:stCondLst>
                                    <p:cond delay="600"/>
                                  </p:stCondLst>
                                  <p:childTnLst>
                                    <p:set>
                                      <p:cBhvr>
                                        <p:cTn id="33" dur="1" fill="hold">
                                          <p:stCondLst>
                                            <p:cond delay="0"/>
                                          </p:stCondLst>
                                        </p:cTn>
                                        <p:tgtEl>
                                          <p:spTgt spid="17"/>
                                        </p:tgtEl>
                                        <p:attrNameLst>
                                          <p:attrName>style.visibility</p:attrName>
                                        </p:attrNameLst>
                                      </p:cBhvr>
                                      <p:to>
                                        <p:strVal val="visible"/>
                                      </p:to>
                                    </p:set>
                                    <p:anim calcmode="lin" valueType="num">
                                      <p:cBhvr>
                                        <p:cTn id="34" dur="500" fill="hold"/>
                                        <p:tgtEl>
                                          <p:spTgt spid="17"/>
                                        </p:tgtEl>
                                        <p:attrNameLst>
                                          <p:attrName>ppt_w</p:attrName>
                                        </p:attrNameLst>
                                      </p:cBhvr>
                                      <p:tavLst>
                                        <p:tav tm="0">
                                          <p:val>
                                            <p:fltVal val="0"/>
                                          </p:val>
                                        </p:tav>
                                        <p:tav tm="100000">
                                          <p:val>
                                            <p:strVal val="#ppt_w"/>
                                          </p:val>
                                        </p:tav>
                                      </p:tavLst>
                                    </p:anim>
                                    <p:anim calcmode="lin" valueType="num">
                                      <p:cBhvr>
                                        <p:cTn id="35" dur="500" fill="hold"/>
                                        <p:tgtEl>
                                          <p:spTgt spid="17"/>
                                        </p:tgtEl>
                                        <p:attrNameLst>
                                          <p:attrName>ppt_h</p:attrName>
                                        </p:attrNameLst>
                                      </p:cBhvr>
                                      <p:tavLst>
                                        <p:tav tm="0">
                                          <p:val>
                                            <p:fltVal val="0"/>
                                          </p:val>
                                        </p:tav>
                                        <p:tav tm="100000">
                                          <p:val>
                                            <p:strVal val="#ppt_h"/>
                                          </p:val>
                                        </p:tav>
                                      </p:tavLst>
                                    </p:anim>
                                    <p:anim calcmode="lin" valueType="num">
                                      <p:cBhvr>
                                        <p:cTn id="36" dur="500" fill="hold"/>
                                        <p:tgtEl>
                                          <p:spTgt spid="17"/>
                                        </p:tgtEl>
                                        <p:attrNameLst>
                                          <p:attrName>style.rotation</p:attrName>
                                        </p:attrNameLst>
                                      </p:cBhvr>
                                      <p:tavLst>
                                        <p:tav tm="0">
                                          <p:val>
                                            <p:fltVal val="360"/>
                                          </p:val>
                                        </p:tav>
                                        <p:tav tm="100000">
                                          <p:val>
                                            <p:fltVal val="0"/>
                                          </p:val>
                                        </p:tav>
                                      </p:tavLst>
                                    </p:anim>
                                    <p:animEffect transition="in" filter="fade">
                                      <p:cBhvr>
                                        <p:cTn id="37" dur="500"/>
                                        <p:tgtEl>
                                          <p:spTgt spid="17"/>
                                        </p:tgtEl>
                                      </p:cBhvr>
                                    </p:animEffect>
                                  </p:childTnLst>
                                </p:cTn>
                              </p:par>
                            </p:childTnLst>
                          </p:cTn>
                        </p:par>
                        <p:par>
                          <p:cTn id="38" fill="hold">
                            <p:stCondLst>
                              <p:cond delay="1500"/>
                            </p:stCondLst>
                            <p:childTnLst>
                              <p:par>
                                <p:cTn id="39" presetID="23" presetClass="entr" presetSubtype="16" fill="hold" grpId="0" nodeType="afterEffect">
                                  <p:stCondLst>
                                    <p:cond delay="0"/>
                                  </p:stCondLst>
                                  <p:childTnLst>
                                    <p:set>
                                      <p:cBhvr>
                                        <p:cTn id="40" dur="1" fill="hold">
                                          <p:stCondLst>
                                            <p:cond delay="0"/>
                                          </p:stCondLst>
                                        </p:cTn>
                                        <p:tgtEl>
                                          <p:spTgt spid="18"/>
                                        </p:tgtEl>
                                        <p:attrNameLst>
                                          <p:attrName>style.visibility</p:attrName>
                                        </p:attrNameLst>
                                      </p:cBhvr>
                                      <p:to>
                                        <p:strVal val="visible"/>
                                      </p:to>
                                    </p:set>
                                    <p:anim calcmode="lin" valueType="num">
                                      <p:cBhvr>
                                        <p:cTn id="41" dur="500" fill="hold"/>
                                        <p:tgtEl>
                                          <p:spTgt spid="18"/>
                                        </p:tgtEl>
                                        <p:attrNameLst>
                                          <p:attrName>ppt_w</p:attrName>
                                        </p:attrNameLst>
                                      </p:cBhvr>
                                      <p:tavLst>
                                        <p:tav tm="0">
                                          <p:val>
                                            <p:fltVal val="0"/>
                                          </p:val>
                                        </p:tav>
                                        <p:tav tm="100000">
                                          <p:val>
                                            <p:strVal val="#ppt_w"/>
                                          </p:val>
                                        </p:tav>
                                      </p:tavLst>
                                    </p:anim>
                                    <p:anim calcmode="lin" valueType="num">
                                      <p:cBhvr>
                                        <p:cTn id="42" dur="500" fill="hold"/>
                                        <p:tgtEl>
                                          <p:spTgt spid="18"/>
                                        </p:tgtEl>
                                        <p:attrNameLst>
                                          <p:attrName>ppt_h</p:attrName>
                                        </p:attrNameLst>
                                      </p:cBhvr>
                                      <p:tavLst>
                                        <p:tav tm="0">
                                          <p:val>
                                            <p:fltVal val="0"/>
                                          </p:val>
                                        </p:tav>
                                        <p:tav tm="100000">
                                          <p:val>
                                            <p:strVal val="#ppt_h"/>
                                          </p:val>
                                        </p:tav>
                                      </p:tavLst>
                                    </p:anim>
                                  </p:childTnLst>
                                </p:cTn>
                              </p:par>
                              <p:par>
                                <p:cTn id="43" presetID="23" presetClass="entr" presetSubtype="16"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p:cTn id="45" dur="500" fill="hold"/>
                                        <p:tgtEl>
                                          <p:spTgt spid="19"/>
                                        </p:tgtEl>
                                        <p:attrNameLst>
                                          <p:attrName>ppt_w</p:attrName>
                                        </p:attrNameLst>
                                      </p:cBhvr>
                                      <p:tavLst>
                                        <p:tav tm="0">
                                          <p:val>
                                            <p:fltVal val="0"/>
                                          </p:val>
                                        </p:tav>
                                        <p:tav tm="100000">
                                          <p:val>
                                            <p:strVal val="#ppt_w"/>
                                          </p:val>
                                        </p:tav>
                                      </p:tavLst>
                                    </p:anim>
                                    <p:anim calcmode="lin" valueType="num">
                                      <p:cBhvr>
                                        <p:cTn id="46" dur="500" fill="hold"/>
                                        <p:tgtEl>
                                          <p:spTgt spid="19"/>
                                        </p:tgtEl>
                                        <p:attrNameLst>
                                          <p:attrName>ppt_h</p:attrName>
                                        </p:attrNameLst>
                                      </p:cBhvr>
                                      <p:tavLst>
                                        <p:tav tm="0">
                                          <p:val>
                                            <p:fltVal val="0"/>
                                          </p:val>
                                        </p:tav>
                                        <p:tav tm="100000">
                                          <p:val>
                                            <p:strVal val="#ppt_h"/>
                                          </p:val>
                                        </p:tav>
                                      </p:tavLst>
                                    </p:anim>
                                  </p:childTnLst>
                                </p:cTn>
                              </p:par>
                              <p:par>
                                <p:cTn id="47" presetID="23" presetClass="entr" presetSubtype="16"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 calcmode="lin" valueType="num">
                                      <p:cBhvr>
                                        <p:cTn id="49" dur="500" fill="hold"/>
                                        <p:tgtEl>
                                          <p:spTgt spid="20"/>
                                        </p:tgtEl>
                                        <p:attrNameLst>
                                          <p:attrName>ppt_w</p:attrName>
                                        </p:attrNameLst>
                                      </p:cBhvr>
                                      <p:tavLst>
                                        <p:tav tm="0">
                                          <p:val>
                                            <p:fltVal val="0"/>
                                          </p:val>
                                        </p:tav>
                                        <p:tav tm="100000">
                                          <p:val>
                                            <p:strVal val="#ppt_w"/>
                                          </p:val>
                                        </p:tav>
                                      </p:tavLst>
                                    </p:anim>
                                    <p:anim calcmode="lin" valueType="num">
                                      <p:cBhvr>
                                        <p:cTn id="50" dur="500" fill="hold"/>
                                        <p:tgtEl>
                                          <p:spTgt spid="20"/>
                                        </p:tgtEl>
                                        <p:attrNameLst>
                                          <p:attrName>ppt_h</p:attrName>
                                        </p:attrNameLst>
                                      </p:cBhvr>
                                      <p:tavLst>
                                        <p:tav tm="0">
                                          <p:val>
                                            <p:fltVal val="0"/>
                                          </p:val>
                                        </p:tav>
                                        <p:tav tm="100000">
                                          <p:val>
                                            <p:strVal val="#ppt_h"/>
                                          </p:val>
                                        </p:tav>
                                      </p:tavLst>
                                    </p:anim>
                                  </p:childTnLst>
                                </p:cTn>
                              </p:par>
                              <p:par>
                                <p:cTn id="51" presetID="23" presetClass="entr" presetSubtype="16"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 calcmode="lin" valueType="num">
                                      <p:cBhvr>
                                        <p:cTn id="53" dur="500" fill="hold"/>
                                        <p:tgtEl>
                                          <p:spTgt spid="21"/>
                                        </p:tgtEl>
                                        <p:attrNameLst>
                                          <p:attrName>ppt_w</p:attrName>
                                        </p:attrNameLst>
                                      </p:cBhvr>
                                      <p:tavLst>
                                        <p:tav tm="0">
                                          <p:val>
                                            <p:fltVal val="0"/>
                                          </p:val>
                                        </p:tav>
                                        <p:tav tm="100000">
                                          <p:val>
                                            <p:strVal val="#ppt_w"/>
                                          </p:val>
                                        </p:tav>
                                      </p:tavLst>
                                    </p:anim>
                                    <p:anim calcmode="lin" valueType="num">
                                      <p:cBhvr>
                                        <p:cTn id="54" dur="500" fill="hold"/>
                                        <p:tgtEl>
                                          <p:spTgt spid="21"/>
                                        </p:tgtEl>
                                        <p:attrNameLst>
                                          <p:attrName>ppt_h</p:attrName>
                                        </p:attrNameLst>
                                      </p:cBhvr>
                                      <p:tavLst>
                                        <p:tav tm="0">
                                          <p:val>
                                            <p:fltVal val="0"/>
                                          </p:val>
                                        </p:tav>
                                        <p:tav tm="100000">
                                          <p:val>
                                            <p:strVal val="#ppt_h"/>
                                          </p:val>
                                        </p:tav>
                                      </p:tavLst>
                                    </p:anim>
                                  </p:childTnLst>
                                </p:cTn>
                              </p:par>
                            </p:childTnLst>
                          </p:cTn>
                        </p:par>
                        <p:par>
                          <p:cTn id="55" fill="hold">
                            <p:stCondLst>
                              <p:cond delay="2000"/>
                            </p:stCondLst>
                            <p:childTnLst>
                              <p:par>
                                <p:cTn id="56" presetID="12" presetClass="entr" presetSubtype="2" fill="hold" grpId="0" nodeType="afterEffect">
                                  <p:stCondLst>
                                    <p:cond delay="0"/>
                                  </p:stCondLst>
                                  <p:childTnLst>
                                    <p:set>
                                      <p:cBhvr>
                                        <p:cTn id="57" dur="1" fill="hold">
                                          <p:stCondLst>
                                            <p:cond delay="0"/>
                                          </p:stCondLst>
                                        </p:cTn>
                                        <p:tgtEl>
                                          <p:spTgt spid="23"/>
                                        </p:tgtEl>
                                        <p:attrNameLst>
                                          <p:attrName>style.visibility</p:attrName>
                                        </p:attrNameLst>
                                      </p:cBhvr>
                                      <p:to>
                                        <p:strVal val="visible"/>
                                      </p:to>
                                    </p:set>
                                    <p:anim calcmode="lin" valueType="num">
                                      <p:cBhvr additive="base">
                                        <p:cTn id="58" dur="500"/>
                                        <p:tgtEl>
                                          <p:spTgt spid="23"/>
                                        </p:tgtEl>
                                        <p:attrNameLst>
                                          <p:attrName>ppt_x</p:attrName>
                                        </p:attrNameLst>
                                      </p:cBhvr>
                                      <p:tavLst>
                                        <p:tav tm="0">
                                          <p:val>
                                            <p:strVal val="#ppt_x+#ppt_w*1.125000"/>
                                          </p:val>
                                        </p:tav>
                                        <p:tav tm="100000">
                                          <p:val>
                                            <p:strVal val="#ppt_x"/>
                                          </p:val>
                                        </p:tav>
                                      </p:tavLst>
                                    </p:anim>
                                    <p:animEffect transition="in" filter="wipe(left)">
                                      <p:cBhvr>
                                        <p:cTn id="59" dur="500"/>
                                        <p:tgtEl>
                                          <p:spTgt spid="23"/>
                                        </p:tgtEl>
                                      </p:cBhvr>
                                    </p:animEffect>
                                  </p:childTnLst>
                                </p:cTn>
                              </p:par>
                              <p:par>
                                <p:cTn id="60" presetID="12" presetClass="entr" presetSubtype="2"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additive="base">
                                        <p:cTn id="62" dur="500"/>
                                        <p:tgtEl>
                                          <p:spTgt spid="22"/>
                                        </p:tgtEl>
                                        <p:attrNameLst>
                                          <p:attrName>ppt_x</p:attrName>
                                        </p:attrNameLst>
                                      </p:cBhvr>
                                      <p:tavLst>
                                        <p:tav tm="0">
                                          <p:val>
                                            <p:strVal val="#ppt_x+#ppt_w*1.125000"/>
                                          </p:val>
                                        </p:tav>
                                        <p:tav tm="100000">
                                          <p:val>
                                            <p:strVal val="#ppt_x"/>
                                          </p:val>
                                        </p:tav>
                                      </p:tavLst>
                                    </p:anim>
                                    <p:animEffect transition="in" filter="wipe(left)">
                                      <p:cBhvr>
                                        <p:cTn id="63" dur="500"/>
                                        <p:tgtEl>
                                          <p:spTgt spid="22"/>
                                        </p:tgtEl>
                                      </p:cBhvr>
                                    </p:animEffect>
                                  </p:childTnLst>
                                </p:cTn>
                              </p:par>
                              <p:par>
                                <p:cTn id="64" presetID="12" presetClass="entr" presetSubtype="8" fill="hold" grpId="0" nodeType="withEffect">
                                  <p:stCondLst>
                                    <p:cond delay="0"/>
                                  </p:stCondLst>
                                  <p:childTnLst>
                                    <p:set>
                                      <p:cBhvr>
                                        <p:cTn id="65" dur="1" fill="hold">
                                          <p:stCondLst>
                                            <p:cond delay="0"/>
                                          </p:stCondLst>
                                        </p:cTn>
                                        <p:tgtEl>
                                          <p:spTgt spid="25"/>
                                        </p:tgtEl>
                                        <p:attrNameLst>
                                          <p:attrName>style.visibility</p:attrName>
                                        </p:attrNameLst>
                                      </p:cBhvr>
                                      <p:to>
                                        <p:strVal val="visible"/>
                                      </p:to>
                                    </p:set>
                                    <p:anim calcmode="lin" valueType="num">
                                      <p:cBhvr additive="base">
                                        <p:cTn id="66" dur="500"/>
                                        <p:tgtEl>
                                          <p:spTgt spid="25"/>
                                        </p:tgtEl>
                                        <p:attrNameLst>
                                          <p:attrName>ppt_x</p:attrName>
                                        </p:attrNameLst>
                                      </p:cBhvr>
                                      <p:tavLst>
                                        <p:tav tm="0">
                                          <p:val>
                                            <p:strVal val="#ppt_x-#ppt_w*1.125000"/>
                                          </p:val>
                                        </p:tav>
                                        <p:tav tm="100000">
                                          <p:val>
                                            <p:strVal val="#ppt_x"/>
                                          </p:val>
                                        </p:tav>
                                      </p:tavLst>
                                    </p:anim>
                                    <p:animEffect transition="in" filter="wipe(right)">
                                      <p:cBhvr>
                                        <p:cTn id="67" dur="500"/>
                                        <p:tgtEl>
                                          <p:spTgt spid="25"/>
                                        </p:tgtEl>
                                      </p:cBhvr>
                                    </p:animEffect>
                                  </p:childTnLst>
                                </p:cTn>
                              </p:par>
                              <p:par>
                                <p:cTn id="68" presetID="12" presetClass="entr" presetSubtype="8" fill="hold" grpId="0" nodeType="withEffect">
                                  <p:stCondLst>
                                    <p:cond delay="0"/>
                                  </p:stCondLst>
                                  <p:childTnLst>
                                    <p:set>
                                      <p:cBhvr>
                                        <p:cTn id="69" dur="1" fill="hold">
                                          <p:stCondLst>
                                            <p:cond delay="0"/>
                                          </p:stCondLst>
                                        </p:cTn>
                                        <p:tgtEl>
                                          <p:spTgt spid="24"/>
                                        </p:tgtEl>
                                        <p:attrNameLst>
                                          <p:attrName>style.visibility</p:attrName>
                                        </p:attrNameLst>
                                      </p:cBhvr>
                                      <p:to>
                                        <p:strVal val="visible"/>
                                      </p:to>
                                    </p:set>
                                    <p:anim calcmode="lin" valueType="num">
                                      <p:cBhvr additive="base">
                                        <p:cTn id="70" dur="500"/>
                                        <p:tgtEl>
                                          <p:spTgt spid="24"/>
                                        </p:tgtEl>
                                        <p:attrNameLst>
                                          <p:attrName>ppt_x</p:attrName>
                                        </p:attrNameLst>
                                      </p:cBhvr>
                                      <p:tavLst>
                                        <p:tav tm="0">
                                          <p:val>
                                            <p:strVal val="#ppt_x-#ppt_w*1.125000"/>
                                          </p:val>
                                        </p:tav>
                                        <p:tav tm="100000">
                                          <p:val>
                                            <p:strVal val="#ppt_x"/>
                                          </p:val>
                                        </p:tav>
                                      </p:tavLst>
                                    </p:anim>
                                    <p:animEffect transition="in" filter="wipe(right)">
                                      <p:cBhvr>
                                        <p:cTn id="71" dur="500"/>
                                        <p:tgtEl>
                                          <p:spTgt spid="24"/>
                                        </p:tgtEl>
                                      </p:cBhvr>
                                    </p:animEffect>
                                  </p:childTnLst>
                                </p:cTn>
                              </p:par>
                              <p:par>
                                <p:cTn id="72" presetID="12" presetClass="entr" presetSubtype="2" fill="hold" grpId="0" nodeType="withEffect">
                                  <p:stCondLst>
                                    <p:cond delay="0"/>
                                  </p:stCondLst>
                                  <p:childTnLst>
                                    <p:set>
                                      <p:cBhvr>
                                        <p:cTn id="73" dur="1" fill="hold">
                                          <p:stCondLst>
                                            <p:cond delay="0"/>
                                          </p:stCondLst>
                                        </p:cTn>
                                        <p:tgtEl>
                                          <p:spTgt spid="27"/>
                                        </p:tgtEl>
                                        <p:attrNameLst>
                                          <p:attrName>style.visibility</p:attrName>
                                        </p:attrNameLst>
                                      </p:cBhvr>
                                      <p:to>
                                        <p:strVal val="visible"/>
                                      </p:to>
                                    </p:set>
                                    <p:anim calcmode="lin" valueType="num">
                                      <p:cBhvr additive="base">
                                        <p:cTn id="74" dur="500"/>
                                        <p:tgtEl>
                                          <p:spTgt spid="27"/>
                                        </p:tgtEl>
                                        <p:attrNameLst>
                                          <p:attrName>ppt_x</p:attrName>
                                        </p:attrNameLst>
                                      </p:cBhvr>
                                      <p:tavLst>
                                        <p:tav tm="0">
                                          <p:val>
                                            <p:strVal val="#ppt_x+#ppt_w*1.125000"/>
                                          </p:val>
                                        </p:tav>
                                        <p:tav tm="100000">
                                          <p:val>
                                            <p:strVal val="#ppt_x"/>
                                          </p:val>
                                        </p:tav>
                                      </p:tavLst>
                                    </p:anim>
                                    <p:animEffect transition="in" filter="wipe(left)">
                                      <p:cBhvr>
                                        <p:cTn id="75" dur="500"/>
                                        <p:tgtEl>
                                          <p:spTgt spid="27"/>
                                        </p:tgtEl>
                                      </p:cBhvr>
                                    </p:animEffect>
                                  </p:childTnLst>
                                </p:cTn>
                              </p:par>
                              <p:par>
                                <p:cTn id="76" presetID="12" presetClass="entr" presetSubtype="2" fill="hold" grpId="0" nodeType="withEffect">
                                  <p:stCondLst>
                                    <p:cond delay="0"/>
                                  </p:stCondLst>
                                  <p:childTnLst>
                                    <p:set>
                                      <p:cBhvr>
                                        <p:cTn id="77" dur="1" fill="hold">
                                          <p:stCondLst>
                                            <p:cond delay="0"/>
                                          </p:stCondLst>
                                        </p:cTn>
                                        <p:tgtEl>
                                          <p:spTgt spid="26"/>
                                        </p:tgtEl>
                                        <p:attrNameLst>
                                          <p:attrName>style.visibility</p:attrName>
                                        </p:attrNameLst>
                                      </p:cBhvr>
                                      <p:to>
                                        <p:strVal val="visible"/>
                                      </p:to>
                                    </p:set>
                                    <p:anim calcmode="lin" valueType="num">
                                      <p:cBhvr additive="base">
                                        <p:cTn id="78" dur="500"/>
                                        <p:tgtEl>
                                          <p:spTgt spid="26"/>
                                        </p:tgtEl>
                                        <p:attrNameLst>
                                          <p:attrName>ppt_x</p:attrName>
                                        </p:attrNameLst>
                                      </p:cBhvr>
                                      <p:tavLst>
                                        <p:tav tm="0">
                                          <p:val>
                                            <p:strVal val="#ppt_x+#ppt_w*1.125000"/>
                                          </p:val>
                                        </p:tav>
                                        <p:tav tm="100000">
                                          <p:val>
                                            <p:strVal val="#ppt_x"/>
                                          </p:val>
                                        </p:tav>
                                      </p:tavLst>
                                    </p:anim>
                                    <p:animEffect transition="in" filter="wipe(left)">
                                      <p:cBhvr>
                                        <p:cTn id="79" dur="500"/>
                                        <p:tgtEl>
                                          <p:spTgt spid="26"/>
                                        </p:tgtEl>
                                      </p:cBhvr>
                                    </p:animEffect>
                                  </p:childTnLst>
                                </p:cTn>
                              </p:par>
                              <p:par>
                                <p:cTn id="80" presetID="12" presetClass="entr" presetSubtype="8" fill="hold" grpId="0" nodeType="withEffect">
                                  <p:stCondLst>
                                    <p:cond delay="0"/>
                                  </p:stCondLst>
                                  <p:childTnLst>
                                    <p:set>
                                      <p:cBhvr>
                                        <p:cTn id="81" dur="1" fill="hold">
                                          <p:stCondLst>
                                            <p:cond delay="0"/>
                                          </p:stCondLst>
                                        </p:cTn>
                                        <p:tgtEl>
                                          <p:spTgt spid="29"/>
                                        </p:tgtEl>
                                        <p:attrNameLst>
                                          <p:attrName>style.visibility</p:attrName>
                                        </p:attrNameLst>
                                      </p:cBhvr>
                                      <p:to>
                                        <p:strVal val="visible"/>
                                      </p:to>
                                    </p:set>
                                    <p:anim calcmode="lin" valueType="num">
                                      <p:cBhvr additive="base">
                                        <p:cTn id="82" dur="500"/>
                                        <p:tgtEl>
                                          <p:spTgt spid="29"/>
                                        </p:tgtEl>
                                        <p:attrNameLst>
                                          <p:attrName>ppt_x</p:attrName>
                                        </p:attrNameLst>
                                      </p:cBhvr>
                                      <p:tavLst>
                                        <p:tav tm="0">
                                          <p:val>
                                            <p:strVal val="#ppt_x-#ppt_w*1.125000"/>
                                          </p:val>
                                        </p:tav>
                                        <p:tav tm="100000">
                                          <p:val>
                                            <p:strVal val="#ppt_x"/>
                                          </p:val>
                                        </p:tav>
                                      </p:tavLst>
                                    </p:anim>
                                    <p:animEffect transition="in" filter="wipe(right)">
                                      <p:cBhvr>
                                        <p:cTn id="83" dur="500"/>
                                        <p:tgtEl>
                                          <p:spTgt spid="29"/>
                                        </p:tgtEl>
                                      </p:cBhvr>
                                    </p:animEffect>
                                  </p:childTnLst>
                                </p:cTn>
                              </p:par>
                              <p:par>
                                <p:cTn id="84" presetID="12" presetClass="entr" presetSubtype="8" fill="hold" grpId="0" nodeType="withEffect">
                                  <p:stCondLst>
                                    <p:cond delay="0"/>
                                  </p:stCondLst>
                                  <p:childTnLst>
                                    <p:set>
                                      <p:cBhvr>
                                        <p:cTn id="85" dur="1" fill="hold">
                                          <p:stCondLst>
                                            <p:cond delay="0"/>
                                          </p:stCondLst>
                                        </p:cTn>
                                        <p:tgtEl>
                                          <p:spTgt spid="28"/>
                                        </p:tgtEl>
                                        <p:attrNameLst>
                                          <p:attrName>style.visibility</p:attrName>
                                        </p:attrNameLst>
                                      </p:cBhvr>
                                      <p:to>
                                        <p:strVal val="visible"/>
                                      </p:to>
                                    </p:set>
                                    <p:anim calcmode="lin" valueType="num">
                                      <p:cBhvr additive="base">
                                        <p:cTn id="86" dur="500"/>
                                        <p:tgtEl>
                                          <p:spTgt spid="28"/>
                                        </p:tgtEl>
                                        <p:attrNameLst>
                                          <p:attrName>ppt_x</p:attrName>
                                        </p:attrNameLst>
                                      </p:cBhvr>
                                      <p:tavLst>
                                        <p:tav tm="0">
                                          <p:val>
                                            <p:strVal val="#ppt_x-#ppt_w*1.125000"/>
                                          </p:val>
                                        </p:tav>
                                        <p:tav tm="100000">
                                          <p:val>
                                            <p:strVal val="#ppt_x"/>
                                          </p:val>
                                        </p:tav>
                                      </p:tavLst>
                                    </p:anim>
                                    <p:animEffect transition="in" filter="wipe(right)">
                                      <p:cBhvr>
                                        <p:cTn id="87" dur="500"/>
                                        <p:tgtEl>
                                          <p:spTgt spid="28"/>
                                        </p:tgtEl>
                                      </p:cBhvr>
                                    </p:animEffect>
                                  </p:childTnLst>
                                </p:cTn>
                              </p:par>
                            </p:childTnLst>
                          </p:cTn>
                        </p:par>
                        <p:par>
                          <p:cTn id="88" fill="hold">
                            <p:stCondLst>
                              <p:cond delay="2500"/>
                            </p:stCondLst>
                            <p:childTnLst>
                              <p:par>
                                <p:cTn id="89" presetID="2" presetClass="entr" presetSubtype="8" fill="hold" grpId="0" nodeType="afterEffect">
                                  <p:stCondLst>
                                    <p:cond delay="0"/>
                                  </p:stCondLst>
                                  <p:childTnLst>
                                    <p:set>
                                      <p:cBhvr>
                                        <p:cTn id="90" dur="1" fill="hold">
                                          <p:stCondLst>
                                            <p:cond delay="0"/>
                                          </p:stCondLst>
                                        </p:cTn>
                                        <p:tgtEl>
                                          <p:spTgt spid="31"/>
                                        </p:tgtEl>
                                        <p:attrNameLst>
                                          <p:attrName>style.visibility</p:attrName>
                                        </p:attrNameLst>
                                      </p:cBhvr>
                                      <p:to>
                                        <p:strVal val="visible"/>
                                      </p:to>
                                    </p:set>
                                    <p:anim calcmode="lin" valueType="num">
                                      <p:cBhvr additive="base">
                                        <p:cTn id="91" dur="500" fill="hold"/>
                                        <p:tgtEl>
                                          <p:spTgt spid="31"/>
                                        </p:tgtEl>
                                        <p:attrNameLst>
                                          <p:attrName>ppt_x</p:attrName>
                                        </p:attrNameLst>
                                      </p:cBhvr>
                                      <p:tavLst>
                                        <p:tav tm="0">
                                          <p:val>
                                            <p:strVal val="0-#ppt_w/2"/>
                                          </p:val>
                                        </p:tav>
                                        <p:tav tm="100000">
                                          <p:val>
                                            <p:strVal val="#ppt_x"/>
                                          </p:val>
                                        </p:tav>
                                      </p:tavLst>
                                    </p:anim>
                                    <p:anim calcmode="lin" valueType="num">
                                      <p:cBhvr additive="base">
                                        <p:cTn id="92" dur="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p:bldP spid="23" grpId="0"/>
      <p:bldP spid="24" grpId="0"/>
      <p:bldP spid="25" grpId="0"/>
      <p:bldP spid="26" grpId="0"/>
      <p:bldP spid="27" grpId="0"/>
      <p:bldP spid="28" grpId="0"/>
      <p:bldP spid="29" grpId="0"/>
      <p:bldP spid="38" grpId="0" animBg="1"/>
      <p:bldP spid="3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3"/>
          <p:cNvSpPr/>
          <p:nvPr/>
        </p:nvSpPr>
        <p:spPr>
          <a:xfrm>
            <a:off x="5191004" y="3969235"/>
            <a:ext cx="4811480" cy="1200329"/>
          </a:xfrm>
          <a:prstGeom prst="rect">
            <a:avLst/>
          </a:prstGeom>
        </p:spPr>
        <p:txBody>
          <a:bodyPr wrap="square">
            <a:spAutoFit/>
          </a:bodyPr>
          <a:lstStyle/>
          <a:p>
            <a:pPr algn="just">
              <a:lnSpc>
                <a:spcPct val="150000"/>
              </a:lnSpc>
            </a:pPr>
            <a:r>
              <a:rPr lang="zh-CN" altLang="en-US" sz="1200" dirty="0" smtClean="0">
                <a:latin typeface="黑体" panose="02010609060101010101" pitchFamily="49" charset="-122"/>
                <a:ea typeface="黑体" panose="02010609060101010101" pitchFamily="49" charset="-122"/>
              </a:rPr>
              <a:t>员工</a:t>
            </a:r>
            <a:r>
              <a:rPr lang="zh-CN" altLang="en-US" sz="1200" dirty="0">
                <a:latin typeface="黑体" panose="02010609060101010101" pitchFamily="49" charset="-122"/>
                <a:ea typeface="黑体" panose="02010609060101010101" pitchFamily="49" charset="-122"/>
              </a:rPr>
              <a:t>关系没有到落实到真正的、实质性的人性化</a:t>
            </a:r>
            <a:r>
              <a:rPr lang="en-US" altLang="zh-CN" sz="1200" dirty="0">
                <a:latin typeface="黑体" panose="02010609060101010101" pitchFamily="49" charset="-122"/>
                <a:ea typeface="黑体" panose="02010609060101010101" pitchFamily="49" charset="-122"/>
              </a:rPr>
              <a:t>!</a:t>
            </a:r>
            <a:r>
              <a:rPr lang="zh-CN" altLang="en-US" sz="1200" dirty="0">
                <a:latin typeface="黑体" panose="02010609060101010101" pitchFamily="49" charset="-122"/>
                <a:ea typeface="黑体" panose="02010609060101010101" pitchFamily="49" charset="-122"/>
              </a:rPr>
              <a:t>这和企业的管理阶层的本职意识有密切关系。真正做到企业文化。首先是领导不轻松享受办公室“文化”。而是实质性的去现场真正的和员工进行谈心和疏导生活心态。</a:t>
            </a:r>
            <a:endParaRPr lang="en-US" sz="1200" dirty="0">
              <a:solidFill>
                <a:schemeClr val="bg1">
                  <a:lumMod val="65000"/>
                </a:schemeClr>
              </a:solidFill>
              <a:latin typeface="黑体" panose="02010609060101010101" pitchFamily="49" charset="-122"/>
              <a:ea typeface="黑体" panose="02010609060101010101" pitchFamily="49" charset="-122"/>
              <a:cs typeface="Open Sans" pitchFamily="34" charset="0"/>
            </a:endParaRPr>
          </a:p>
        </p:txBody>
      </p:sp>
      <p:pic>
        <p:nvPicPr>
          <p:cNvPr id="15" name="图片 1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538278" y="2994344"/>
            <a:ext cx="2719025" cy="217522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6" name="矩形 15"/>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sp>
        <p:nvSpPr>
          <p:cNvPr id="18" name="矩形 17"/>
          <p:cNvSpPr/>
          <p:nvPr/>
        </p:nvSpPr>
        <p:spPr>
          <a:xfrm>
            <a:off x="5766553" y="3030338"/>
            <a:ext cx="1723549" cy="553998"/>
          </a:xfrm>
          <a:prstGeom prst="rect">
            <a:avLst/>
          </a:prstGeom>
          <a:noFill/>
        </p:spPr>
        <p:txBody>
          <a:bodyPr wrap="none">
            <a:spAutoFit/>
          </a:bodyPr>
          <a:lstStyle/>
          <a:p>
            <a:pPr algn="ctr" defTabSz="1088390"/>
            <a:r>
              <a:rPr lang="zh-CN" altLang="en-US" sz="3000" dirty="0" smtClean="0">
                <a:latin typeface="Adobe 黑体 Std R" panose="020B0400000000000000" pitchFamily="34" charset="-122"/>
                <a:ea typeface="Adobe 黑体 Std R" panose="020B0400000000000000" pitchFamily="34" charset="-122"/>
                <a:cs typeface="Open Sans" pitchFamily="34" charset="0"/>
              </a:rPr>
              <a:t>熊猫产品</a:t>
            </a:r>
            <a:endParaRPr lang="en-CA" altLang="zh-CN" sz="3000" dirty="0">
              <a:latin typeface="Adobe 黑体 Std R" panose="020B0400000000000000" pitchFamily="34" charset="-122"/>
              <a:ea typeface="Adobe 黑体 Std R" panose="020B0400000000000000" pitchFamily="34" charset="-122"/>
              <a:cs typeface="Open Sans" pitchFamily="34" charset="0"/>
            </a:endParaRPr>
          </a:p>
        </p:txBody>
      </p:sp>
      <p:sp>
        <p:nvSpPr>
          <p:cNvPr id="19" name="矩形 18"/>
          <p:cNvSpPr/>
          <p:nvPr/>
        </p:nvSpPr>
        <p:spPr>
          <a:xfrm>
            <a:off x="5770529" y="3459273"/>
            <a:ext cx="2133918" cy="369332"/>
          </a:xfrm>
          <a:prstGeom prst="rect">
            <a:avLst/>
          </a:prstGeom>
        </p:spPr>
        <p:txBody>
          <a:bodyPr wrap="none">
            <a:spAutoFit/>
          </a:bodyPr>
          <a:lstStyle/>
          <a:p>
            <a:r>
              <a:rPr lang="en-US" altLang="zh-CN" dirty="0">
                <a:latin typeface="Arial" panose="020B0604020202090204" pitchFamily="34" charset="0"/>
              </a:rPr>
              <a:t> </a:t>
            </a:r>
            <a:r>
              <a:rPr lang="en-US" altLang="zh-CN" dirty="0" smtClean="0">
                <a:latin typeface="Arial" panose="020B0604020202090204" pitchFamily="34" charset="0"/>
              </a:rPr>
              <a:t>Chairman </a:t>
            </a:r>
            <a:r>
              <a:rPr lang="en-US" altLang="zh-CN" dirty="0">
                <a:latin typeface="Arial" panose="020B0604020202090204" pitchFamily="34" charset="0"/>
              </a:rPr>
              <a:t>address</a:t>
            </a:r>
            <a:endParaRPr lang="zh-CN" altLang="en-US" dirty="0"/>
          </a:p>
        </p:txBody>
      </p:sp>
      <p:sp>
        <p:nvSpPr>
          <p:cNvPr id="20" name="矩形 19"/>
          <p:cNvSpPr/>
          <p:nvPr/>
        </p:nvSpPr>
        <p:spPr>
          <a:xfrm>
            <a:off x="5283899" y="3059366"/>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431737" y="685664"/>
            <a:ext cx="4620522" cy="803360"/>
            <a:chOff x="431737" y="685664"/>
            <a:chExt cx="4620522" cy="803360"/>
          </a:xfrm>
        </p:grpSpPr>
        <p:grpSp>
          <p:nvGrpSpPr>
            <p:cNvPr id="23" name="组合 22"/>
            <p:cNvGrpSpPr/>
            <p:nvPr/>
          </p:nvGrpSpPr>
          <p:grpSpPr>
            <a:xfrm>
              <a:off x="2123871" y="768122"/>
              <a:ext cx="2928388" cy="720902"/>
              <a:chOff x="1905660" y="70087"/>
              <a:chExt cx="2928388" cy="720902"/>
            </a:xfrm>
          </p:grpSpPr>
          <p:sp>
            <p:nvSpPr>
              <p:cNvPr id="25" name="Text Box 7"/>
              <p:cNvSpPr txBox="1">
                <a:spLocks noChangeArrowheads="1"/>
              </p:cNvSpPr>
              <p:nvPr/>
            </p:nvSpPr>
            <p:spPr bwMode="auto">
              <a:xfrm>
                <a:off x="1905660" y="70087"/>
                <a:ext cx="2510559"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Product Overview</a:t>
                </a:r>
                <a:endParaRPr lang="en-US" altLang="zh-CN" sz="2500" spc="-150" dirty="0" smtClean="0">
                  <a:latin typeface="微软雅黑" panose="020B0503020204020204" pitchFamily="34" charset="-122"/>
                  <a:ea typeface="微软雅黑" panose="020B0503020204020204" pitchFamily="34" charset="-122"/>
                </a:endParaRPr>
              </a:p>
            </p:txBody>
          </p:sp>
          <p:sp>
            <p:nvSpPr>
              <p:cNvPr id="26" name="矩形 25"/>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24" name="矩形 23"/>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产品概述</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27" name="矩形 26"/>
          <p:cNvSpPr/>
          <p:nvPr/>
        </p:nvSpPr>
        <p:spPr>
          <a:xfrm>
            <a:off x="0" y="534488"/>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left)">
                                      <p:cBhvr>
                                        <p:cTn id="12" dur="500"/>
                                        <p:tgtEl>
                                          <p:spTgt spid="22"/>
                                        </p:tgtEl>
                                      </p:cBhvr>
                                    </p:animEffect>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1000"/>
                                        <p:tgtEl>
                                          <p:spTgt spid="15"/>
                                        </p:tgtEl>
                                      </p:cBhvr>
                                    </p:animEffect>
                                    <p:anim calcmode="lin" valueType="num">
                                      <p:cBhvr>
                                        <p:cTn id="17" dur="1000" fill="hold"/>
                                        <p:tgtEl>
                                          <p:spTgt spid="15"/>
                                        </p:tgtEl>
                                        <p:attrNameLst>
                                          <p:attrName>ppt_x</p:attrName>
                                        </p:attrNameLst>
                                      </p:cBhvr>
                                      <p:tavLst>
                                        <p:tav tm="0">
                                          <p:val>
                                            <p:strVal val="#ppt_x"/>
                                          </p:val>
                                        </p:tav>
                                        <p:tav tm="100000">
                                          <p:val>
                                            <p:strVal val="#ppt_x"/>
                                          </p:val>
                                        </p:tav>
                                      </p:tavLst>
                                    </p:anim>
                                    <p:anim calcmode="lin" valueType="num">
                                      <p:cBhvr>
                                        <p:cTn id="18"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down)">
                                      <p:cBhvr>
                                        <p:cTn id="23" dur="500"/>
                                        <p:tgtEl>
                                          <p:spTgt spid="20"/>
                                        </p:tgtEl>
                                      </p:cBhvr>
                                    </p:animEffect>
                                  </p:childTnLst>
                                </p:cTn>
                              </p:par>
                            </p:childTnLst>
                          </p:cTn>
                        </p:par>
                        <p:par>
                          <p:cTn id="24" fill="hold">
                            <p:stCondLst>
                              <p:cond delay="500"/>
                            </p:stCondLst>
                            <p:childTnLst>
                              <p:par>
                                <p:cTn id="25" presetID="14" presetClass="entr" presetSubtype="10"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randombar(horizontal)">
                                      <p:cBhvr>
                                        <p:cTn id="27" dur="500"/>
                                        <p:tgtEl>
                                          <p:spTgt spid="18"/>
                                        </p:tgtEl>
                                      </p:cBhvr>
                                    </p:animEffect>
                                  </p:childTnLst>
                                </p:cTn>
                              </p:par>
                            </p:childTnLst>
                          </p:cTn>
                        </p:par>
                        <p:par>
                          <p:cTn id="28" fill="hold">
                            <p:stCondLst>
                              <p:cond delay="1000"/>
                            </p:stCondLst>
                            <p:childTnLst>
                              <p:par>
                                <p:cTn id="29" presetID="14" presetClass="entr" presetSubtype="10" fill="hold" grpId="0" nodeType="after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randombar(horizontal)">
                                      <p:cBhvr>
                                        <p:cTn id="31" dur="500"/>
                                        <p:tgtEl>
                                          <p:spTgt spid="19"/>
                                        </p:tgtEl>
                                      </p:cBhvr>
                                    </p:animEffect>
                                  </p:childTnLst>
                                </p:cTn>
                              </p:par>
                            </p:childTnLst>
                          </p:cTn>
                        </p:par>
                        <p:par>
                          <p:cTn id="32" fill="hold">
                            <p:stCondLst>
                              <p:cond delay="1500"/>
                            </p:stCondLst>
                            <p:childTnLst>
                              <p:par>
                                <p:cTn id="33" presetID="22" presetClass="entr" presetSubtype="1"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up)">
                                      <p:cBhvr>
                                        <p:cTn id="35" dur="500"/>
                                        <p:tgtEl>
                                          <p:spTgt spid="14"/>
                                        </p:tgtEl>
                                      </p:cBhvr>
                                    </p:animEffect>
                                  </p:childTnLst>
                                </p:cTn>
                              </p:par>
                            </p:childTnLst>
                          </p:cTn>
                        </p:par>
                        <p:par>
                          <p:cTn id="36" fill="hold">
                            <p:stCondLst>
                              <p:cond delay="2000"/>
                            </p:stCondLst>
                            <p:childTnLst>
                              <p:par>
                                <p:cTn id="37" presetID="2" presetClass="entr" presetSubtype="8"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500" fill="hold"/>
                                        <p:tgtEl>
                                          <p:spTgt spid="17"/>
                                        </p:tgtEl>
                                        <p:attrNameLst>
                                          <p:attrName>ppt_x</p:attrName>
                                        </p:attrNameLst>
                                      </p:cBhvr>
                                      <p:tavLst>
                                        <p:tav tm="0">
                                          <p:val>
                                            <p:strVal val="0-#ppt_w/2"/>
                                          </p:val>
                                        </p:tav>
                                        <p:tav tm="100000">
                                          <p:val>
                                            <p:strVal val="#ppt_x"/>
                                          </p:val>
                                        </p:tav>
                                      </p:tavLst>
                                    </p:anim>
                                    <p:anim calcmode="lin" valueType="num">
                                      <p:cBhvr additive="base">
                                        <p:cTn id="40"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8" grpId="0"/>
      <p:bldP spid="19" grpId="0"/>
      <p:bldP spid="20" grpId="0" animBg="1"/>
      <p:bldP spid="27" grpId="0" animBg="1"/>
      <p:bldP spid="1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564881" y="2010879"/>
            <a:ext cx="4538549" cy="4311268"/>
            <a:chOff x="6564881" y="2144229"/>
            <a:chExt cx="4538549" cy="4311268"/>
          </a:xfrm>
        </p:grpSpPr>
        <p:sp>
          <p:nvSpPr>
            <p:cNvPr id="17" name="圆角矩形 16"/>
            <p:cNvSpPr/>
            <p:nvPr/>
          </p:nvSpPr>
          <p:spPr>
            <a:xfrm>
              <a:off x="6564881" y="2144229"/>
              <a:ext cx="1424594" cy="974722"/>
            </a:xfrm>
            <a:prstGeom prst="round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圆角矩形 17"/>
            <p:cNvSpPr/>
            <p:nvPr/>
          </p:nvSpPr>
          <p:spPr>
            <a:xfrm>
              <a:off x="6564881" y="3247038"/>
              <a:ext cx="1424594" cy="974722"/>
            </a:xfrm>
            <a:prstGeom prst="round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9678836" y="4346725"/>
              <a:ext cx="1424594" cy="974722"/>
            </a:xfrm>
            <a:prstGeom prst="round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6564881" y="2181205"/>
              <a:ext cx="4526833" cy="3180342"/>
              <a:chOff x="2362994" y="476522"/>
              <a:chExt cx="4600575" cy="3232151"/>
            </a:xfrm>
            <a:solidFill>
              <a:srgbClr val="6AC5F0"/>
            </a:solidFill>
          </p:grpSpPr>
          <p:sp>
            <p:nvSpPr>
              <p:cNvPr id="28" name="圆角矩形 27"/>
              <p:cNvSpPr/>
              <p:nvPr/>
            </p:nvSpPr>
            <p:spPr>
              <a:xfrm>
                <a:off x="2362994" y="2718073"/>
                <a:ext cx="1447800" cy="990600"/>
              </a:xfrm>
              <a:prstGeom prst="roundRect">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nvSpPr>
            <p:spPr>
              <a:xfrm>
                <a:off x="5515769" y="476522"/>
                <a:ext cx="1447800" cy="990600"/>
              </a:xfrm>
              <a:prstGeom prst="roundRect">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p:cNvSpPr/>
              <p:nvPr/>
            </p:nvSpPr>
            <p:spPr>
              <a:xfrm>
                <a:off x="3940176" y="1597297"/>
                <a:ext cx="1447800" cy="990600"/>
              </a:xfrm>
              <a:prstGeom prst="roundRect">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17"/>
              <p:cNvSpPr/>
              <p:nvPr/>
            </p:nvSpPr>
            <p:spPr>
              <a:xfrm rot="18884533">
                <a:off x="3419538" y="2335690"/>
                <a:ext cx="901862" cy="533365"/>
              </a:xfrm>
              <a:custGeom>
                <a:avLst/>
                <a:gdLst>
                  <a:gd name="connsiteX0" fmla="*/ 0 w 901862"/>
                  <a:gd name="connsiteY0" fmla="*/ 43448 h 260684"/>
                  <a:gd name="connsiteX1" fmla="*/ 43448 w 901862"/>
                  <a:gd name="connsiteY1" fmla="*/ 0 h 260684"/>
                  <a:gd name="connsiteX2" fmla="*/ 858414 w 901862"/>
                  <a:gd name="connsiteY2" fmla="*/ 0 h 260684"/>
                  <a:gd name="connsiteX3" fmla="*/ 901862 w 901862"/>
                  <a:gd name="connsiteY3" fmla="*/ 43448 h 260684"/>
                  <a:gd name="connsiteX4" fmla="*/ 901862 w 901862"/>
                  <a:gd name="connsiteY4" fmla="*/ 217236 h 260684"/>
                  <a:gd name="connsiteX5" fmla="*/ 858414 w 901862"/>
                  <a:gd name="connsiteY5" fmla="*/ 260684 h 260684"/>
                  <a:gd name="connsiteX6" fmla="*/ 43448 w 901862"/>
                  <a:gd name="connsiteY6" fmla="*/ 260684 h 260684"/>
                  <a:gd name="connsiteX7" fmla="*/ 0 w 901862"/>
                  <a:gd name="connsiteY7" fmla="*/ 217236 h 260684"/>
                  <a:gd name="connsiteX8" fmla="*/ 0 w 901862"/>
                  <a:gd name="connsiteY8" fmla="*/ 43448 h 260684"/>
                  <a:gd name="connsiteX0-1" fmla="*/ 0 w 901862"/>
                  <a:gd name="connsiteY0-2" fmla="*/ 43539 h 260775"/>
                  <a:gd name="connsiteX1-3" fmla="*/ 43448 w 901862"/>
                  <a:gd name="connsiteY1-4" fmla="*/ 91 h 260775"/>
                  <a:gd name="connsiteX2-5" fmla="*/ 469179 w 901862"/>
                  <a:gd name="connsiteY2-6" fmla="*/ 0 h 260775"/>
                  <a:gd name="connsiteX3-7" fmla="*/ 858414 w 901862"/>
                  <a:gd name="connsiteY3-8" fmla="*/ 91 h 260775"/>
                  <a:gd name="connsiteX4-9" fmla="*/ 901862 w 901862"/>
                  <a:gd name="connsiteY4-10" fmla="*/ 43539 h 260775"/>
                  <a:gd name="connsiteX5-11" fmla="*/ 901862 w 901862"/>
                  <a:gd name="connsiteY5-12" fmla="*/ 217327 h 260775"/>
                  <a:gd name="connsiteX6-13" fmla="*/ 858414 w 901862"/>
                  <a:gd name="connsiteY6-14" fmla="*/ 260775 h 260775"/>
                  <a:gd name="connsiteX7-15" fmla="*/ 43448 w 901862"/>
                  <a:gd name="connsiteY7-16" fmla="*/ 260775 h 260775"/>
                  <a:gd name="connsiteX8-17" fmla="*/ 0 w 901862"/>
                  <a:gd name="connsiteY8-18" fmla="*/ 217327 h 260775"/>
                  <a:gd name="connsiteX9" fmla="*/ 0 w 901862"/>
                  <a:gd name="connsiteY9" fmla="*/ 43539 h 260775"/>
                  <a:gd name="connsiteX0-19" fmla="*/ 0 w 901862"/>
                  <a:gd name="connsiteY0-20" fmla="*/ 43448 h 260684"/>
                  <a:gd name="connsiteX1-21" fmla="*/ 43448 w 901862"/>
                  <a:gd name="connsiteY1-22" fmla="*/ 0 h 260684"/>
                  <a:gd name="connsiteX2-23" fmla="*/ 441588 w 901862"/>
                  <a:gd name="connsiteY2-24" fmla="*/ 144593 h 260684"/>
                  <a:gd name="connsiteX3-25" fmla="*/ 858414 w 901862"/>
                  <a:gd name="connsiteY3-26" fmla="*/ 0 h 260684"/>
                  <a:gd name="connsiteX4-27" fmla="*/ 901862 w 901862"/>
                  <a:gd name="connsiteY4-28" fmla="*/ 43448 h 260684"/>
                  <a:gd name="connsiteX5-29" fmla="*/ 901862 w 901862"/>
                  <a:gd name="connsiteY5-30" fmla="*/ 217236 h 260684"/>
                  <a:gd name="connsiteX6-31" fmla="*/ 858414 w 901862"/>
                  <a:gd name="connsiteY6-32" fmla="*/ 260684 h 260684"/>
                  <a:gd name="connsiteX7-33" fmla="*/ 43448 w 901862"/>
                  <a:gd name="connsiteY7-34" fmla="*/ 260684 h 260684"/>
                  <a:gd name="connsiteX8-35" fmla="*/ 0 w 901862"/>
                  <a:gd name="connsiteY8-36" fmla="*/ 217236 h 260684"/>
                  <a:gd name="connsiteX9-37" fmla="*/ 0 w 901862"/>
                  <a:gd name="connsiteY9-38" fmla="*/ 43448 h 260684"/>
                  <a:gd name="connsiteX0-39" fmla="*/ 0 w 901862"/>
                  <a:gd name="connsiteY0-40" fmla="*/ 43448 h 260684"/>
                  <a:gd name="connsiteX1-41" fmla="*/ 43448 w 901862"/>
                  <a:gd name="connsiteY1-42" fmla="*/ 0 h 260684"/>
                  <a:gd name="connsiteX2-43" fmla="*/ 446920 w 901862"/>
                  <a:gd name="connsiteY2-44" fmla="*/ 82317 h 260684"/>
                  <a:gd name="connsiteX3-45" fmla="*/ 858414 w 901862"/>
                  <a:gd name="connsiteY3-46" fmla="*/ 0 h 260684"/>
                  <a:gd name="connsiteX4-47" fmla="*/ 901862 w 901862"/>
                  <a:gd name="connsiteY4-48" fmla="*/ 43448 h 260684"/>
                  <a:gd name="connsiteX5-49" fmla="*/ 901862 w 901862"/>
                  <a:gd name="connsiteY5-50" fmla="*/ 217236 h 260684"/>
                  <a:gd name="connsiteX6-51" fmla="*/ 858414 w 901862"/>
                  <a:gd name="connsiteY6-52" fmla="*/ 260684 h 260684"/>
                  <a:gd name="connsiteX7-53" fmla="*/ 43448 w 901862"/>
                  <a:gd name="connsiteY7-54" fmla="*/ 260684 h 260684"/>
                  <a:gd name="connsiteX8-55" fmla="*/ 0 w 901862"/>
                  <a:gd name="connsiteY8-56" fmla="*/ 217236 h 260684"/>
                  <a:gd name="connsiteX9-57" fmla="*/ 0 w 901862"/>
                  <a:gd name="connsiteY9-58" fmla="*/ 43448 h 260684"/>
                  <a:gd name="connsiteX0-59" fmla="*/ 0 w 901862"/>
                  <a:gd name="connsiteY0-60" fmla="*/ 43448 h 260684"/>
                  <a:gd name="connsiteX1-61" fmla="*/ 43448 w 901862"/>
                  <a:gd name="connsiteY1-62" fmla="*/ 0 h 260684"/>
                  <a:gd name="connsiteX2-63" fmla="*/ 446920 w 901862"/>
                  <a:gd name="connsiteY2-64" fmla="*/ 82317 h 260684"/>
                  <a:gd name="connsiteX3-65" fmla="*/ 858414 w 901862"/>
                  <a:gd name="connsiteY3-66" fmla="*/ 0 h 260684"/>
                  <a:gd name="connsiteX4-67" fmla="*/ 901862 w 901862"/>
                  <a:gd name="connsiteY4-68" fmla="*/ 43448 h 260684"/>
                  <a:gd name="connsiteX5-69" fmla="*/ 901862 w 901862"/>
                  <a:gd name="connsiteY5-70" fmla="*/ 217236 h 260684"/>
                  <a:gd name="connsiteX6-71" fmla="*/ 858414 w 901862"/>
                  <a:gd name="connsiteY6-72" fmla="*/ 260684 h 260684"/>
                  <a:gd name="connsiteX7-73" fmla="*/ 43448 w 901862"/>
                  <a:gd name="connsiteY7-74" fmla="*/ 260684 h 260684"/>
                  <a:gd name="connsiteX8-75" fmla="*/ 0 w 901862"/>
                  <a:gd name="connsiteY8-76" fmla="*/ 217236 h 260684"/>
                  <a:gd name="connsiteX9-77" fmla="*/ 0 w 901862"/>
                  <a:gd name="connsiteY9-78" fmla="*/ 43448 h 260684"/>
                  <a:gd name="connsiteX0-79" fmla="*/ 0 w 901862"/>
                  <a:gd name="connsiteY0-80" fmla="*/ 43448 h 260684"/>
                  <a:gd name="connsiteX1-81" fmla="*/ 43448 w 901862"/>
                  <a:gd name="connsiteY1-82" fmla="*/ 0 h 260684"/>
                  <a:gd name="connsiteX2-83" fmla="*/ 446920 w 901862"/>
                  <a:gd name="connsiteY2-84" fmla="*/ 82317 h 260684"/>
                  <a:gd name="connsiteX3-85" fmla="*/ 858414 w 901862"/>
                  <a:gd name="connsiteY3-86" fmla="*/ 0 h 260684"/>
                  <a:gd name="connsiteX4-87" fmla="*/ 901862 w 901862"/>
                  <a:gd name="connsiteY4-88" fmla="*/ 43448 h 260684"/>
                  <a:gd name="connsiteX5-89" fmla="*/ 901862 w 901862"/>
                  <a:gd name="connsiteY5-90" fmla="*/ 217236 h 260684"/>
                  <a:gd name="connsiteX6-91" fmla="*/ 858414 w 901862"/>
                  <a:gd name="connsiteY6-92" fmla="*/ 260684 h 260684"/>
                  <a:gd name="connsiteX7-93" fmla="*/ 43448 w 901862"/>
                  <a:gd name="connsiteY7-94" fmla="*/ 260684 h 260684"/>
                  <a:gd name="connsiteX8-95" fmla="*/ 0 w 901862"/>
                  <a:gd name="connsiteY8-96" fmla="*/ 217236 h 260684"/>
                  <a:gd name="connsiteX9-97" fmla="*/ 0 w 901862"/>
                  <a:gd name="connsiteY9-98" fmla="*/ 43448 h 260684"/>
                  <a:gd name="connsiteX0-99" fmla="*/ 0 w 901862"/>
                  <a:gd name="connsiteY0-100" fmla="*/ 90518 h 307754"/>
                  <a:gd name="connsiteX1-101" fmla="*/ 60498 w 901862"/>
                  <a:gd name="connsiteY1-102" fmla="*/ 0 h 307754"/>
                  <a:gd name="connsiteX2-103" fmla="*/ 446920 w 901862"/>
                  <a:gd name="connsiteY2-104" fmla="*/ 129387 h 307754"/>
                  <a:gd name="connsiteX3-105" fmla="*/ 858414 w 901862"/>
                  <a:gd name="connsiteY3-106" fmla="*/ 47070 h 307754"/>
                  <a:gd name="connsiteX4-107" fmla="*/ 901862 w 901862"/>
                  <a:gd name="connsiteY4-108" fmla="*/ 90518 h 307754"/>
                  <a:gd name="connsiteX5-109" fmla="*/ 901862 w 901862"/>
                  <a:gd name="connsiteY5-110" fmla="*/ 264306 h 307754"/>
                  <a:gd name="connsiteX6-111" fmla="*/ 858414 w 901862"/>
                  <a:gd name="connsiteY6-112" fmla="*/ 307754 h 307754"/>
                  <a:gd name="connsiteX7-113" fmla="*/ 43448 w 901862"/>
                  <a:gd name="connsiteY7-114" fmla="*/ 307754 h 307754"/>
                  <a:gd name="connsiteX8-115" fmla="*/ 0 w 901862"/>
                  <a:gd name="connsiteY8-116" fmla="*/ 264306 h 307754"/>
                  <a:gd name="connsiteX9-117" fmla="*/ 0 w 901862"/>
                  <a:gd name="connsiteY9-118" fmla="*/ 90518 h 307754"/>
                  <a:gd name="connsiteX0-119" fmla="*/ 0 w 901862"/>
                  <a:gd name="connsiteY0-120" fmla="*/ 90518 h 307754"/>
                  <a:gd name="connsiteX1-121" fmla="*/ 60498 w 901862"/>
                  <a:gd name="connsiteY1-122" fmla="*/ 0 h 307754"/>
                  <a:gd name="connsiteX2-123" fmla="*/ 446920 w 901862"/>
                  <a:gd name="connsiteY2-124" fmla="*/ 129387 h 307754"/>
                  <a:gd name="connsiteX3-125" fmla="*/ 858414 w 901862"/>
                  <a:gd name="connsiteY3-126" fmla="*/ 47070 h 307754"/>
                  <a:gd name="connsiteX4-127" fmla="*/ 901862 w 901862"/>
                  <a:gd name="connsiteY4-128" fmla="*/ 90518 h 307754"/>
                  <a:gd name="connsiteX5-129" fmla="*/ 901862 w 901862"/>
                  <a:gd name="connsiteY5-130" fmla="*/ 264306 h 307754"/>
                  <a:gd name="connsiteX6-131" fmla="*/ 858414 w 901862"/>
                  <a:gd name="connsiteY6-132" fmla="*/ 307754 h 307754"/>
                  <a:gd name="connsiteX7-133" fmla="*/ 43448 w 901862"/>
                  <a:gd name="connsiteY7-134" fmla="*/ 307754 h 307754"/>
                  <a:gd name="connsiteX8-135" fmla="*/ 0 w 901862"/>
                  <a:gd name="connsiteY8-136" fmla="*/ 264306 h 307754"/>
                  <a:gd name="connsiteX9-137" fmla="*/ 0 w 901862"/>
                  <a:gd name="connsiteY9-138" fmla="*/ 90518 h 307754"/>
                  <a:gd name="connsiteX0-139" fmla="*/ 0 w 901862"/>
                  <a:gd name="connsiteY0-140" fmla="*/ 90518 h 307754"/>
                  <a:gd name="connsiteX1-141" fmla="*/ 60498 w 901862"/>
                  <a:gd name="connsiteY1-142" fmla="*/ 0 h 307754"/>
                  <a:gd name="connsiteX2-143" fmla="*/ 446920 w 901862"/>
                  <a:gd name="connsiteY2-144" fmla="*/ 129387 h 307754"/>
                  <a:gd name="connsiteX3-145" fmla="*/ 858414 w 901862"/>
                  <a:gd name="connsiteY3-146" fmla="*/ 47070 h 307754"/>
                  <a:gd name="connsiteX4-147" fmla="*/ 901862 w 901862"/>
                  <a:gd name="connsiteY4-148" fmla="*/ 90518 h 307754"/>
                  <a:gd name="connsiteX5-149" fmla="*/ 901862 w 901862"/>
                  <a:gd name="connsiteY5-150" fmla="*/ 264306 h 307754"/>
                  <a:gd name="connsiteX6-151" fmla="*/ 858414 w 901862"/>
                  <a:gd name="connsiteY6-152" fmla="*/ 307754 h 307754"/>
                  <a:gd name="connsiteX7-153" fmla="*/ 43448 w 901862"/>
                  <a:gd name="connsiteY7-154" fmla="*/ 307754 h 307754"/>
                  <a:gd name="connsiteX8-155" fmla="*/ 0 w 901862"/>
                  <a:gd name="connsiteY8-156" fmla="*/ 264306 h 307754"/>
                  <a:gd name="connsiteX9-157" fmla="*/ 0 w 901862"/>
                  <a:gd name="connsiteY9-158" fmla="*/ 90518 h 307754"/>
                  <a:gd name="connsiteX0-159" fmla="*/ 0 w 901862"/>
                  <a:gd name="connsiteY0-160" fmla="*/ 109063 h 326299"/>
                  <a:gd name="connsiteX1-161" fmla="*/ 55530 w 901862"/>
                  <a:gd name="connsiteY1-162" fmla="*/ 0 h 326299"/>
                  <a:gd name="connsiteX2-163" fmla="*/ 446920 w 901862"/>
                  <a:gd name="connsiteY2-164" fmla="*/ 147932 h 326299"/>
                  <a:gd name="connsiteX3-165" fmla="*/ 858414 w 901862"/>
                  <a:gd name="connsiteY3-166" fmla="*/ 65615 h 326299"/>
                  <a:gd name="connsiteX4-167" fmla="*/ 901862 w 901862"/>
                  <a:gd name="connsiteY4-168" fmla="*/ 109063 h 326299"/>
                  <a:gd name="connsiteX5-169" fmla="*/ 901862 w 901862"/>
                  <a:gd name="connsiteY5-170" fmla="*/ 282851 h 326299"/>
                  <a:gd name="connsiteX6-171" fmla="*/ 858414 w 901862"/>
                  <a:gd name="connsiteY6-172" fmla="*/ 326299 h 326299"/>
                  <a:gd name="connsiteX7-173" fmla="*/ 43448 w 901862"/>
                  <a:gd name="connsiteY7-174" fmla="*/ 326299 h 326299"/>
                  <a:gd name="connsiteX8-175" fmla="*/ 0 w 901862"/>
                  <a:gd name="connsiteY8-176" fmla="*/ 282851 h 326299"/>
                  <a:gd name="connsiteX9-177" fmla="*/ 0 w 901862"/>
                  <a:gd name="connsiteY9-178" fmla="*/ 109063 h 326299"/>
                  <a:gd name="connsiteX0-179" fmla="*/ 0 w 901862"/>
                  <a:gd name="connsiteY0-180" fmla="*/ 109063 h 326299"/>
                  <a:gd name="connsiteX1-181" fmla="*/ 55530 w 901862"/>
                  <a:gd name="connsiteY1-182" fmla="*/ 0 h 326299"/>
                  <a:gd name="connsiteX2-183" fmla="*/ 446920 w 901862"/>
                  <a:gd name="connsiteY2-184" fmla="*/ 147932 h 326299"/>
                  <a:gd name="connsiteX3-185" fmla="*/ 858414 w 901862"/>
                  <a:gd name="connsiteY3-186" fmla="*/ 65615 h 326299"/>
                  <a:gd name="connsiteX4-187" fmla="*/ 901862 w 901862"/>
                  <a:gd name="connsiteY4-188" fmla="*/ 109063 h 326299"/>
                  <a:gd name="connsiteX5-189" fmla="*/ 901862 w 901862"/>
                  <a:gd name="connsiteY5-190" fmla="*/ 282851 h 326299"/>
                  <a:gd name="connsiteX6-191" fmla="*/ 858414 w 901862"/>
                  <a:gd name="connsiteY6-192" fmla="*/ 326299 h 326299"/>
                  <a:gd name="connsiteX7-193" fmla="*/ 43448 w 901862"/>
                  <a:gd name="connsiteY7-194" fmla="*/ 326299 h 326299"/>
                  <a:gd name="connsiteX8-195" fmla="*/ 0 w 901862"/>
                  <a:gd name="connsiteY8-196" fmla="*/ 282851 h 326299"/>
                  <a:gd name="connsiteX9-197" fmla="*/ 0 w 901862"/>
                  <a:gd name="connsiteY9-198" fmla="*/ 109063 h 326299"/>
                  <a:gd name="connsiteX0-199" fmla="*/ 0 w 901862"/>
                  <a:gd name="connsiteY0-200" fmla="*/ 109063 h 326299"/>
                  <a:gd name="connsiteX1-201" fmla="*/ 55530 w 901862"/>
                  <a:gd name="connsiteY1-202" fmla="*/ 0 h 326299"/>
                  <a:gd name="connsiteX2-203" fmla="*/ 446920 w 901862"/>
                  <a:gd name="connsiteY2-204" fmla="*/ 147932 h 326299"/>
                  <a:gd name="connsiteX3-205" fmla="*/ 858414 w 901862"/>
                  <a:gd name="connsiteY3-206" fmla="*/ 65615 h 326299"/>
                  <a:gd name="connsiteX4-207" fmla="*/ 901862 w 901862"/>
                  <a:gd name="connsiteY4-208" fmla="*/ 109063 h 326299"/>
                  <a:gd name="connsiteX5-209" fmla="*/ 901862 w 901862"/>
                  <a:gd name="connsiteY5-210" fmla="*/ 282851 h 326299"/>
                  <a:gd name="connsiteX6-211" fmla="*/ 858414 w 901862"/>
                  <a:gd name="connsiteY6-212" fmla="*/ 326299 h 326299"/>
                  <a:gd name="connsiteX7-213" fmla="*/ 43448 w 901862"/>
                  <a:gd name="connsiteY7-214" fmla="*/ 326299 h 326299"/>
                  <a:gd name="connsiteX8-215" fmla="*/ 0 w 901862"/>
                  <a:gd name="connsiteY8-216" fmla="*/ 282851 h 326299"/>
                  <a:gd name="connsiteX9-217" fmla="*/ 0 w 901862"/>
                  <a:gd name="connsiteY9-218" fmla="*/ 109063 h 326299"/>
                  <a:gd name="connsiteX0-219" fmla="*/ 0 w 901862"/>
                  <a:gd name="connsiteY0-220" fmla="*/ 109063 h 326299"/>
                  <a:gd name="connsiteX1-221" fmla="*/ 55530 w 901862"/>
                  <a:gd name="connsiteY1-222" fmla="*/ 0 h 326299"/>
                  <a:gd name="connsiteX2-223" fmla="*/ 446920 w 901862"/>
                  <a:gd name="connsiteY2-224" fmla="*/ 147932 h 326299"/>
                  <a:gd name="connsiteX3-225" fmla="*/ 858414 w 901862"/>
                  <a:gd name="connsiteY3-226" fmla="*/ 65615 h 326299"/>
                  <a:gd name="connsiteX4-227" fmla="*/ 901862 w 901862"/>
                  <a:gd name="connsiteY4-228" fmla="*/ 109063 h 326299"/>
                  <a:gd name="connsiteX5-229" fmla="*/ 901862 w 901862"/>
                  <a:gd name="connsiteY5-230" fmla="*/ 282851 h 326299"/>
                  <a:gd name="connsiteX6-231" fmla="*/ 858414 w 901862"/>
                  <a:gd name="connsiteY6-232" fmla="*/ 326299 h 326299"/>
                  <a:gd name="connsiteX7-233" fmla="*/ 43448 w 901862"/>
                  <a:gd name="connsiteY7-234" fmla="*/ 326299 h 326299"/>
                  <a:gd name="connsiteX8-235" fmla="*/ 0 w 901862"/>
                  <a:gd name="connsiteY8-236" fmla="*/ 282851 h 326299"/>
                  <a:gd name="connsiteX9-237" fmla="*/ 0 w 901862"/>
                  <a:gd name="connsiteY9-238" fmla="*/ 109063 h 326299"/>
                  <a:gd name="connsiteX0-239" fmla="*/ 0 w 901862"/>
                  <a:gd name="connsiteY0-240" fmla="*/ 109063 h 326299"/>
                  <a:gd name="connsiteX1-241" fmla="*/ 55530 w 901862"/>
                  <a:gd name="connsiteY1-242" fmla="*/ 0 h 326299"/>
                  <a:gd name="connsiteX2-243" fmla="*/ 446920 w 901862"/>
                  <a:gd name="connsiteY2-244" fmla="*/ 147932 h 326299"/>
                  <a:gd name="connsiteX3-245" fmla="*/ 858414 w 901862"/>
                  <a:gd name="connsiteY3-246" fmla="*/ 65615 h 326299"/>
                  <a:gd name="connsiteX4-247" fmla="*/ 901862 w 901862"/>
                  <a:gd name="connsiteY4-248" fmla="*/ 109063 h 326299"/>
                  <a:gd name="connsiteX5-249" fmla="*/ 901862 w 901862"/>
                  <a:gd name="connsiteY5-250" fmla="*/ 282851 h 326299"/>
                  <a:gd name="connsiteX6-251" fmla="*/ 858414 w 901862"/>
                  <a:gd name="connsiteY6-252" fmla="*/ 326299 h 326299"/>
                  <a:gd name="connsiteX7-253" fmla="*/ 43448 w 901862"/>
                  <a:gd name="connsiteY7-254" fmla="*/ 326299 h 326299"/>
                  <a:gd name="connsiteX8-255" fmla="*/ 0 w 901862"/>
                  <a:gd name="connsiteY8-256" fmla="*/ 282851 h 326299"/>
                  <a:gd name="connsiteX9-257" fmla="*/ 0 w 901862"/>
                  <a:gd name="connsiteY9-258" fmla="*/ 109063 h 326299"/>
                  <a:gd name="connsiteX0-259" fmla="*/ 0 w 901862"/>
                  <a:gd name="connsiteY0-260" fmla="*/ 109063 h 326299"/>
                  <a:gd name="connsiteX1-261" fmla="*/ 55530 w 901862"/>
                  <a:gd name="connsiteY1-262" fmla="*/ 0 h 326299"/>
                  <a:gd name="connsiteX2-263" fmla="*/ 408216 w 901862"/>
                  <a:gd name="connsiteY2-264" fmla="*/ 142707 h 326299"/>
                  <a:gd name="connsiteX3-265" fmla="*/ 858414 w 901862"/>
                  <a:gd name="connsiteY3-266" fmla="*/ 65615 h 326299"/>
                  <a:gd name="connsiteX4-267" fmla="*/ 901862 w 901862"/>
                  <a:gd name="connsiteY4-268" fmla="*/ 109063 h 326299"/>
                  <a:gd name="connsiteX5-269" fmla="*/ 901862 w 901862"/>
                  <a:gd name="connsiteY5-270" fmla="*/ 282851 h 326299"/>
                  <a:gd name="connsiteX6-271" fmla="*/ 858414 w 901862"/>
                  <a:gd name="connsiteY6-272" fmla="*/ 326299 h 326299"/>
                  <a:gd name="connsiteX7-273" fmla="*/ 43448 w 901862"/>
                  <a:gd name="connsiteY7-274" fmla="*/ 326299 h 326299"/>
                  <a:gd name="connsiteX8-275" fmla="*/ 0 w 901862"/>
                  <a:gd name="connsiteY8-276" fmla="*/ 282851 h 326299"/>
                  <a:gd name="connsiteX9-277" fmla="*/ 0 w 901862"/>
                  <a:gd name="connsiteY9-278" fmla="*/ 109063 h 326299"/>
                  <a:gd name="connsiteX0-279" fmla="*/ 0 w 901862"/>
                  <a:gd name="connsiteY0-280" fmla="*/ 109063 h 326299"/>
                  <a:gd name="connsiteX1-281" fmla="*/ 55530 w 901862"/>
                  <a:gd name="connsiteY1-282" fmla="*/ 0 h 326299"/>
                  <a:gd name="connsiteX2-283" fmla="*/ 408216 w 901862"/>
                  <a:gd name="connsiteY2-284" fmla="*/ 142707 h 326299"/>
                  <a:gd name="connsiteX3-285" fmla="*/ 856799 w 901862"/>
                  <a:gd name="connsiteY3-286" fmla="*/ 50453 h 326299"/>
                  <a:gd name="connsiteX4-287" fmla="*/ 901862 w 901862"/>
                  <a:gd name="connsiteY4-288" fmla="*/ 109063 h 326299"/>
                  <a:gd name="connsiteX5-289" fmla="*/ 901862 w 901862"/>
                  <a:gd name="connsiteY5-290" fmla="*/ 282851 h 326299"/>
                  <a:gd name="connsiteX6-291" fmla="*/ 858414 w 901862"/>
                  <a:gd name="connsiteY6-292" fmla="*/ 326299 h 326299"/>
                  <a:gd name="connsiteX7-293" fmla="*/ 43448 w 901862"/>
                  <a:gd name="connsiteY7-294" fmla="*/ 326299 h 326299"/>
                  <a:gd name="connsiteX8-295" fmla="*/ 0 w 901862"/>
                  <a:gd name="connsiteY8-296" fmla="*/ 282851 h 326299"/>
                  <a:gd name="connsiteX9-297" fmla="*/ 0 w 901862"/>
                  <a:gd name="connsiteY9-298" fmla="*/ 109063 h 326299"/>
                  <a:gd name="connsiteX0-299" fmla="*/ 0 w 901862"/>
                  <a:gd name="connsiteY0-300" fmla="*/ 109063 h 326299"/>
                  <a:gd name="connsiteX1-301" fmla="*/ 55530 w 901862"/>
                  <a:gd name="connsiteY1-302" fmla="*/ 0 h 326299"/>
                  <a:gd name="connsiteX2-303" fmla="*/ 408216 w 901862"/>
                  <a:gd name="connsiteY2-304" fmla="*/ 142707 h 326299"/>
                  <a:gd name="connsiteX3-305" fmla="*/ 856799 w 901862"/>
                  <a:gd name="connsiteY3-306" fmla="*/ 50453 h 326299"/>
                  <a:gd name="connsiteX4-307" fmla="*/ 901862 w 901862"/>
                  <a:gd name="connsiteY4-308" fmla="*/ 109063 h 326299"/>
                  <a:gd name="connsiteX5-309" fmla="*/ 901862 w 901862"/>
                  <a:gd name="connsiteY5-310" fmla="*/ 282851 h 326299"/>
                  <a:gd name="connsiteX6-311" fmla="*/ 858414 w 901862"/>
                  <a:gd name="connsiteY6-312" fmla="*/ 326299 h 326299"/>
                  <a:gd name="connsiteX7-313" fmla="*/ 43448 w 901862"/>
                  <a:gd name="connsiteY7-314" fmla="*/ 326299 h 326299"/>
                  <a:gd name="connsiteX8-315" fmla="*/ 0 w 901862"/>
                  <a:gd name="connsiteY8-316" fmla="*/ 282851 h 326299"/>
                  <a:gd name="connsiteX9-317" fmla="*/ 0 w 901862"/>
                  <a:gd name="connsiteY9-318" fmla="*/ 109063 h 326299"/>
                  <a:gd name="connsiteX0-319" fmla="*/ 0 w 901862"/>
                  <a:gd name="connsiteY0-320" fmla="*/ 109063 h 326299"/>
                  <a:gd name="connsiteX1-321" fmla="*/ 55530 w 901862"/>
                  <a:gd name="connsiteY1-322" fmla="*/ 0 h 326299"/>
                  <a:gd name="connsiteX2-323" fmla="*/ 408216 w 901862"/>
                  <a:gd name="connsiteY2-324" fmla="*/ 142707 h 326299"/>
                  <a:gd name="connsiteX3-325" fmla="*/ 803023 w 901862"/>
                  <a:gd name="connsiteY3-326" fmla="*/ 26637 h 326299"/>
                  <a:gd name="connsiteX4-327" fmla="*/ 901862 w 901862"/>
                  <a:gd name="connsiteY4-328" fmla="*/ 109063 h 326299"/>
                  <a:gd name="connsiteX5-329" fmla="*/ 901862 w 901862"/>
                  <a:gd name="connsiteY5-330" fmla="*/ 282851 h 326299"/>
                  <a:gd name="connsiteX6-331" fmla="*/ 858414 w 901862"/>
                  <a:gd name="connsiteY6-332" fmla="*/ 326299 h 326299"/>
                  <a:gd name="connsiteX7-333" fmla="*/ 43448 w 901862"/>
                  <a:gd name="connsiteY7-334" fmla="*/ 326299 h 326299"/>
                  <a:gd name="connsiteX8-335" fmla="*/ 0 w 901862"/>
                  <a:gd name="connsiteY8-336" fmla="*/ 282851 h 326299"/>
                  <a:gd name="connsiteX9-337" fmla="*/ 0 w 901862"/>
                  <a:gd name="connsiteY9-338" fmla="*/ 109063 h 326299"/>
                  <a:gd name="connsiteX0-339" fmla="*/ 0 w 901862"/>
                  <a:gd name="connsiteY0-340" fmla="*/ 109063 h 326299"/>
                  <a:gd name="connsiteX1-341" fmla="*/ 55530 w 901862"/>
                  <a:gd name="connsiteY1-342" fmla="*/ 0 h 326299"/>
                  <a:gd name="connsiteX2-343" fmla="*/ 408216 w 901862"/>
                  <a:gd name="connsiteY2-344" fmla="*/ 142707 h 326299"/>
                  <a:gd name="connsiteX3-345" fmla="*/ 809712 w 901862"/>
                  <a:gd name="connsiteY3-346" fmla="*/ 36769 h 326299"/>
                  <a:gd name="connsiteX4-347" fmla="*/ 901862 w 901862"/>
                  <a:gd name="connsiteY4-348" fmla="*/ 109063 h 326299"/>
                  <a:gd name="connsiteX5-349" fmla="*/ 901862 w 901862"/>
                  <a:gd name="connsiteY5-350" fmla="*/ 282851 h 326299"/>
                  <a:gd name="connsiteX6-351" fmla="*/ 858414 w 901862"/>
                  <a:gd name="connsiteY6-352" fmla="*/ 326299 h 326299"/>
                  <a:gd name="connsiteX7-353" fmla="*/ 43448 w 901862"/>
                  <a:gd name="connsiteY7-354" fmla="*/ 326299 h 326299"/>
                  <a:gd name="connsiteX8-355" fmla="*/ 0 w 901862"/>
                  <a:gd name="connsiteY8-356" fmla="*/ 282851 h 326299"/>
                  <a:gd name="connsiteX9-357" fmla="*/ 0 w 901862"/>
                  <a:gd name="connsiteY9-358" fmla="*/ 109063 h 326299"/>
                  <a:gd name="connsiteX0-359" fmla="*/ 0 w 901862"/>
                  <a:gd name="connsiteY0-360" fmla="*/ 109063 h 326299"/>
                  <a:gd name="connsiteX1-361" fmla="*/ 55530 w 901862"/>
                  <a:gd name="connsiteY1-362" fmla="*/ 0 h 326299"/>
                  <a:gd name="connsiteX2-363" fmla="*/ 408216 w 901862"/>
                  <a:gd name="connsiteY2-364" fmla="*/ 142707 h 326299"/>
                  <a:gd name="connsiteX3-365" fmla="*/ 809712 w 901862"/>
                  <a:gd name="connsiteY3-366" fmla="*/ 36769 h 326299"/>
                  <a:gd name="connsiteX4-367" fmla="*/ 901862 w 901862"/>
                  <a:gd name="connsiteY4-368" fmla="*/ 109063 h 326299"/>
                  <a:gd name="connsiteX5-369" fmla="*/ 901862 w 901862"/>
                  <a:gd name="connsiteY5-370" fmla="*/ 282851 h 326299"/>
                  <a:gd name="connsiteX6-371" fmla="*/ 858414 w 901862"/>
                  <a:gd name="connsiteY6-372" fmla="*/ 326299 h 326299"/>
                  <a:gd name="connsiteX7-373" fmla="*/ 43448 w 901862"/>
                  <a:gd name="connsiteY7-374" fmla="*/ 326299 h 326299"/>
                  <a:gd name="connsiteX8-375" fmla="*/ 0 w 901862"/>
                  <a:gd name="connsiteY8-376" fmla="*/ 282851 h 326299"/>
                  <a:gd name="connsiteX9-377" fmla="*/ 0 w 901862"/>
                  <a:gd name="connsiteY9-378" fmla="*/ 109063 h 326299"/>
                  <a:gd name="connsiteX0-379" fmla="*/ 0 w 901862"/>
                  <a:gd name="connsiteY0-380" fmla="*/ 109063 h 326299"/>
                  <a:gd name="connsiteX1-381" fmla="*/ 55530 w 901862"/>
                  <a:gd name="connsiteY1-382" fmla="*/ 0 h 326299"/>
                  <a:gd name="connsiteX2-383" fmla="*/ 408216 w 901862"/>
                  <a:gd name="connsiteY2-384" fmla="*/ 142707 h 326299"/>
                  <a:gd name="connsiteX3-385" fmla="*/ 792935 w 901862"/>
                  <a:gd name="connsiteY3-386" fmla="*/ 23223 h 326299"/>
                  <a:gd name="connsiteX4-387" fmla="*/ 901862 w 901862"/>
                  <a:gd name="connsiteY4-388" fmla="*/ 109063 h 326299"/>
                  <a:gd name="connsiteX5-389" fmla="*/ 901862 w 901862"/>
                  <a:gd name="connsiteY5-390" fmla="*/ 282851 h 326299"/>
                  <a:gd name="connsiteX6-391" fmla="*/ 858414 w 901862"/>
                  <a:gd name="connsiteY6-392" fmla="*/ 326299 h 326299"/>
                  <a:gd name="connsiteX7-393" fmla="*/ 43448 w 901862"/>
                  <a:gd name="connsiteY7-394" fmla="*/ 326299 h 326299"/>
                  <a:gd name="connsiteX8-395" fmla="*/ 0 w 901862"/>
                  <a:gd name="connsiteY8-396" fmla="*/ 282851 h 326299"/>
                  <a:gd name="connsiteX9-397" fmla="*/ 0 w 901862"/>
                  <a:gd name="connsiteY9-398" fmla="*/ 109063 h 326299"/>
                  <a:gd name="connsiteX0-399" fmla="*/ 0 w 901862"/>
                  <a:gd name="connsiteY0-400" fmla="*/ 109063 h 326299"/>
                  <a:gd name="connsiteX1-401" fmla="*/ 55530 w 901862"/>
                  <a:gd name="connsiteY1-402" fmla="*/ 0 h 326299"/>
                  <a:gd name="connsiteX2-403" fmla="*/ 408216 w 901862"/>
                  <a:gd name="connsiteY2-404" fmla="*/ 142707 h 326299"/>
                  <a:gd name="connsiteX3-405" fmla="*/ 792935 w 901862"/>
                  <a:gd name="connsiteY3-406" fmla="*/ 23223 h 326299"/>
                  <a:gd name="connsiteX4-407" fmla="*/ 901862 w 901862"/>
                  <a:gd name="connsiteY4-408" fmla="*/ 109063 h 326299"/>
                  <a:gd name="connsiteX5-409" fmla="*/ 901862 w 901862"/>
                  <a:gd name="connsiteY5-410" fmla="*/ 282851 h 326299"/>
                  <a:gd name="connsiteX6-411" fmla="*/ 858414 w 901862"/>
                  <a:gd name="connsiteY6-412" fmla="*/ 326299 h 326299"/>
                  <a:gd name="connsiteX7-413" fmla="*/ 43448 w 901862"/>
                  <a:gd name="connsiteY7-414" fmla="*/ 326299 h 326299"/>
                  <a:gd name="connsiteX8-415" fmla="*/ 0 w 901862"/>
                  <a:gd name="connsiteY8-416" fmla="*/ 282851 h 326299"/>
                  <a:gd name="connsiteX9-417" fmla="*/ 0 w 901862"/>
                  <a:gd name="connsiteY9-418" fmla="*/ 109063 h 326299"/>
                  <a:gd name="connsiteX0-419" fmla="*/ 0 w 901862"/>
                  <a:gd name="connsiteY0-420" fmla="*/ 156254 h 373490"/>
                  <a:gd name="connsiteX1-421" fmla="*/ 45639 w 901862"/>
                  <a:gd name="connsiteY1-422" fmla="*/ 0 h 373490"/>
                  <a:gd name="connsiteX2-423" fmla="*/ 408216 w 901862"/>
                  <a:gd name="connsiteY2-424" fmla="*/ 189898 h 373490"/>
                  <a:gd name="connsiteX3-425" fmla="*/ 792935 w 901862"/>
                  <a:gd name="connsiteY3-426" fmla="*/ 70414 h 373490"/>
                  <a:gd name="connsiteX4-427" fmla="*/ 901862 w 901862"/>
                  <a:gd name="connsiteY4-428" fmla="*/ 156254 h 373490"/>
                  <a:gd name="connsiteX5-429" fmla="*/ 901862 w 901862"/>
                  <a:gd name="connsiteY5-430" fmla="*/ 330042 h 373490"/>
                  <a:gd name="connsiteX6-431" fmla="*/ 858414 w 901862"/>
                  <a:gd name="connsiteY6-432" fmla="*/ 373490 h 373490"/>
                  <a:gd name="connsiteX7-433" fmla="*/ 43448 w 901862"/>
                  <a:gd name="connsiteY7-434" fmla="*/ 373490 h 373490"/>
                  <a:gd name="connsiteX8-435" fmla="*/ 0 w 901862"/>
                  <a:gd name="connsiteY8-436" fmla="*/ 330042 h 373490"/>
                  <a:gd name="connsiteX9-437" fmla="*/ 0 w 901862"/>
                  <a:gd name="connsiteY9-438" fmla="*/ 156254 h 373490"/>
                  <a:gd name="connsiteX0-439" fmla="*/ 0 w 901862"/>
                  <a:gd name="connsiteY0-440" fmla="*/ 156254 h 373784"/>
                  <a:gd name="connsiteX1-441" fmla="*/ 45639 w 901862"/>
                  <a:gd name="connsiteY1-442" fmla="*/ 0 h 373784"/>
                  <a:gd name="connsiteX2-443" fmla="*/ 408216 w 901862"/>
                  <a:gd name="connsiteY2-444" fmla="*/ 189898 h 373784"/>
                  <a:gd name="connsiteX3-445" fmla="*/ 792935 w 901862"/>
                  <a:gd name="connsiteY3-446" fmla="*/ 70414 h 373784"/>
                  <a:gd name="connsiteX4-447" fmla="*/ 901862 w 901862"/>
                  <a:gd name="connsiteY4-448" fmla="*/ 156254 h 373784"/>
                  <a:gd name="connsiteX5-449" fmla="*/ 901862 w 901862"/>
                  <a:gd name="connsiteY5-450" fmla="*/ 330042 h 373784"/>
                  <a:gd name="connsiteX6-451" fmla="*/ 858414 w 901862"/>
                  <a:gd name="connsiteY6-452" fmla="*/ 373490 h 373784"/>
                  <a:gd name="connsiteX7-453" fmla="*/ 486526 w 901862"/>
                  <a:gd name="connsiteY7-454" fmla="*/ 373784 h 373784"/>
                  <a:gd name="connsiteX8-455" fmla="*/ 43448 w 901862"/>
                  <a:gd name="connsiteY8-456" fmla="*/ 373490 h 373784"/>
                  <a:gd name="connsiteX9-457" fmla="*/ 0 w 901862"/>
                  <a:gd name="connsiteY9-458" fmla="*/ 330042 h 373784"/>
                  <a:gd name="connsiteX10" fmla="*/ 0 w 901862"/>
                  <a:gd name="connsiteY10" fmla="*/ 156254 h 373784"/>
                  <a:gd name="connsiteX0-459" fmla="*/ 0 w 901862"/>
                  <a:gd name="connsiteY0-460" fmla="*/ 156254 h 373490"/>
                  <a:gd name="connsiteX1-461" fmla="*/ 45639 w 901862"/>
                  <a:gd name="connsiteY1-462" fmla="*/ 0 h 373490"/>
                  <a:gd name="connsiteX2-463" fmla="*/ 408216 w 901862"/>
                  <a:gd name="connsiteY2-464" fmla="*/ 189898 h 373490"/>
                  <a:gd name="connsiteX3-465" fmla="*/ 792935 w 901862"/>
                  <a:gd name="connsiteY3-466" fmla="*/ 70414 h 373490"/>
                  <a:gd name="connsiteX4-467" fmla="*/ 901862 w 901862"/>
                  <a:gd name="connsiteY4-468" fmla="*/ 156254 h 373490"/>
                  <a:gd name="connsiteX5-469" fmla="*/ 901862 w 901862"/>
                  <a:gd name="connsiteY5-470" fmla="*/ 330042 h 373490"/>
                  <a:gd name="connsiteX6-471" fmla="*/ 858414 w 901862"/>
                  <a:gd name="connsiteY6-472" fmla="*/ 373490 h 373490"/>
                  <a:gd name="connsiteX7-473" fmla="*/ 471864 w 901862"/>
                  <a:gd name="connsiteY7-474" fmla="*/ 264269 h 373490"/>
                  <a:gd name="connsiteX8-475" fmla="*/ 43448 w 901862"/>
                  <a:gd name="connsiteY8-476" fmla="*/ 373490 h 373490"/>
                  <a:gd name="connsiteX9-477" fmla="*/ 0 w 901862"/>
                  <a:gd name="connsiteY9-478" fmla="*/ 330042 h 373490"/>
                  <a:gd name="connsiteX10-479" fmla="*/ 0 w 901862"/>
                  <a:gd name="connsiteY10-480" fmla="*/ 156254 h 373490"/>
                  <a:gd name="connsiteX0-481" fmla="*/ 0 w 901862"/>
                  <a:gd name="connsiteY0-482" fmla="*/ 156254 h 373490"/>
                  <a:gd name="connsiteX1-483" fmla="*/ 45639 w 901862"/>
                  <a:gd name="connsiteY1-484" fmla="*/ 0 h 373490"/>
                  <a:gd name="connsiteX2-485" fmla="*/ 408216 w 901862"/>
                  <a:gd name="connsiteY2-486" fmla="*/ 189898 h 373490"/>
                  <a:gd name="connsiteX3-487" fmla="*/ 792935 w 901862"/>
                  <a:gd name="connsiteY3-488" fmla="*/ 70414 h 373490"/>
                  <a:gd name="connsiteX4-489" fmla="*/ 901862 w 901862"/>
                  <a:gd name="connsiteY4-490" fmla="*/ 156254 h 373490"/>
                  <a:gd name="connsiteX5-491" fmla="*/ 901862 w 901862"/>
                  <a:gd name="connsiteY5-492" fmla="*/ 330042 h 373490"/>
                  <a:gd name="connsiteX6-493" fmla="*/ 858414 w 901862"/>
                  <a:gd name="connsiteY6-494" fmla="*/ 373490 h 373490"/>
                  <a:gd name="connsiteX7-495" fmla="*/ 459752 w 901862"/>
                  <a:gd name="connsiteY7-496" fmla="*/ 336619 h 373490"/>
                  <a:gd name="connsiteX8-497" fmla="*/ 43448 w 901862"/>
                  <a:gd name="connsiteY8-498" fmla="*/ 373490 h 373490"/>
                  <a:gd name="connsiteX9-499" fmla="*/ 0 w 901862"/>
                  <a:gd name="connsiteY9-500" fmla="*/ 330042 h 373490"/>
                  <a:gd name="connsiteX10-501" fmla="*/ 0 w 901862"/>
                  <a:gd name="connsiteY10-502" fmla="*/ 156254 h 373490"/>
                  <a:gd name="connsiteX0-503" fmla="*/ 0 w 901862"/>
                  <a:gd name="connsiteY0-504" fmla="*/ 156254 h 373507"/>
                  <a:gd name="connsiteX1-505" fmla="*/ 45639 w 901862"/>
                  <a:gd name="connsiteY1-506" fmla="*/ 0 h 373507"/>
                  <a:gd name="connsiteX2-507" fmla="*/ 408216 w 901862"/>
                  <a:gd name="connsiteY2-508" fmla="*/ 189898 h 373507"/>
                  <a:gd name="connsiteX3-509" fmla="*/ 792935 w 901862"/>
                  <a:gd name="connsiteY3-510" fmla="*/ 70414 h 373507"/>
                  <a:gd name="connsiteX4-511" fmla="*/ 901862 w 901862"/>
                  <a:gd name="connsiteY4-512" fmla="*/ 156254 h 373507"/>
                  <a:gd name="connsiteX5-513" fmla="*/ 901862 w 901862"/>
                  <a:gd name="connsiteY5-514" fmla="*/ 330042 h 373507"/>
                  <a:gd name="connsiteX6-515" fmla="*/ 858414 w 901862"/>
                  <a:gd name="connsiteY6-516" fmla="*/ 373490 h 373507"/>
                  <a:gd name="connsiteX7-517" fmla="*/ 459752 w 901862"/>
                  <a:gd name="connsiteY7-518" fmla="*/ 336619 h 373507"/>
                  <a:gd name="connsiteX8-519" fmla="*/ 43448 w 901862"/>
                  <a:gd name="connsiteY8-520" fmla="*/ 373490 h 373507"/>
                  <a:gd name="connsiteX9-521" fmla="*/ 0 w 901862"/>
                  <a:gd name="connsiteY9-522" fmla="*/ 330042 h 373507"/>
                  <a:gd name="connsiteX10-523" fmla="*/ 0 w 901862"/>
                  <a:gd name="connsiteY10-524" fmla="*/ 156254 h 373507"/>
                  <a:gd name="connsiteX0-525" fmla="*/ 0 w 901862"/>
                  <a:gd name="connsiteY0-526" fmla="*/ 156254 h 420677"/>
                  <a:gd name="connsiteX1-527" fmla="*/ 45639 w 901862"/>
                  <a:gd name="connsiteY1-528" fmla="*/ 0 h 420677"/>
                  <a:gd name="connsiteX2-529" fmla="*/ 408216 w 901862"/>
                  <a:gd name="connsiteY2-530" fmla="*/ 189898 h 420677"/>
                  <a:gd name="connsiteX3-531" fmla="*/ 792935 w 901862"/>
                  <a:gd name="connsiteY3-532" fmla="*/ 70414 h 420677"/>
                  <a:gd name="connsiteX4-533" fmla="*/ 901862 w 901862"/>
                  <a:gd name="connsiteY4-534" fmla="*/ 156254 h 420677"/>
                  <a:gd name="connsiteX5-535" fmla="*/ 901862 w 901862"/>
                  <a:gd name="connsiteY5-536" fmla="*/ 330042 h 420677"/>
                  <a:gd name="connsiteX6-537" fmla="*/ 858414 w 901862"/>
                  <a:gd name="connsiteY6-538" fmla="*/ 373490 h 420677"/>
                  <a:gd name="connsiteX7-539" fmla="*/ 459752 w 901862"/>
                  <a:gd name="connsiteY7-540" fmla="*/ 336619 h 420677"/>
                  <a:gd name="connsiteX8-541" fmla="*/ 49971 w 901862"/>
                  <a:gd name="connsiteY8-542" fmla="*/ 420666 h 420677"/>
                  <a:gd name="connsiteX9-543" fmla="*/ 0 w 901862"/>
                  <a:gd name="connsiteY9-544" fmla="*/ 330042 h 420677"/>
                  <a:gd name="connsiteX10-545" fmla="*/ 0 w 901862"/>
                  <a:gd name="connsiteY10-546" fmla="*/ 156254 h 420677"/>
                  <a:gd name="connsiteX0-547" fmla="*/ 0 w 901862"/>
                  <a:gd name="connsiteY0-548" fmla="*/ 156254 h 460941"/>
                  <a:gd name="connsiteX1-549" fmla="*/ 45639 w 901862"/>
                  <a:gd name="connsiteY1-550" fmla="*/ 0 h 460941"/>
                  <a:gd name="connsiteX2-551" fmla="*/ 408216 w 901862"/>
                  <a:gd name="connsiteY2-552" fmla="*/ 189898 h 460941"/>
                  <a:gd name="connsiteX3-553" fmla="*/ 792935 w 901862"/>
                  <a:gd name="connsiteY3-554" fmla="*/ 70414 h 460941"/>
                  <a:gd name="connsiteX4-555" fmla="*/ 901862 w 901862"/>
                  <a:gd name="connsiteY4-556" fmla="*/ 156254 h 460941"/>
                  <a:gd name="connsiteX5-557" fmla="*/ 901862 w 901862"/>
                  <a:gd name="connsiteY5-558" fmla="*/ 330042 h 460941"/>
                  <a:gd name="connsiteX6-559" fmla="*/ 834446 w 901862"/>
                  <a:gd name="connsiteY6-560" fmla="*/ 460941 h 460941"/>
                  <a:gd name="connsiteX7-561" fmla="*/ 459752 w 901862"/>
                  <a:gd name="connsiteY7-562" fmla="*/ 336619 h 460941"/>
                  <a:gd name="connsiteX8-563" fmla="*/ 49971 w 901862"/>
                  <a:gd name="connsiteY8-564" fmla="*/ 420666 h 460941"/>
                  <a:gd name="connsiteX9-565" fmla="*/ 0 w 901862"/>
                  <a:gd name="connsiteY9-566" fmla="*/ 330042 h 460941"/>
                  <a:gd name="connsiteX10-567" fmla="*/ 0 w 901862"/>
                  <a:gd name="connsiteY10-568" fmla="*/ 156254 h 460941"/>
                  <a:gd name="connsiteX0-569" fmla="*/ 0 w 901862"/>
                  <a:gd name="connsiteY0-570" fmla="*/ 156254 h 460941"/>
                  <a:gd name="connsiteX1-571" fmla="*/ 45639 w 901862"/>
                  <a:gd name="connsiteY1-572" fmla="*/ 0 h 460941"/>
                  <a:gd name="connsiteX2-573" fmla="*/ 408216 w 901862"/>
                  <a:gd name="connsiteY2-574" fmla="*/ 189898 h 460941"/>
                  <a:gd name="connsiteX3-575" fmla="*/ 792935 w 901862"/>
                  <a:gd name="connsiteY3-576" fmla="*/ 70414 h 460941"/>
                  <a:gd name="connsiteX4-577" fmla="*/ 901862 w 901862"/>
                  <a:gd name="connsiteY4-578" fmla="*/ 156254 h 460941"/>
                  <a:gd name="connsiteX5-579" fmla="*/ 901862 w 901862"/>
                  <a:gd name="connsiteY5-580" fmla="*/ 330042 h 460941"/>
                  <a:gd name="connsiteX6-581" fmla="*/ 834446 w 901862"/>
                  <a:gd name="connsiteY6-582" fmla="*/ 460941 h 460941"/>
                  <a:gd name="connsiteX7-583" fmla="*/ 459752 w 901862"/>
                  <a:gd name="connsiteY7-584" fmla="*/ 336619 h 460941"/>
                  <a:gd name="connsiteX8-585" fmla="*/ 49971 w 901862"/>
                  <a:gd name="connsiteY8-586" fmla="*/ 420666 h 460941"/>
                  <a:gd name="connsiteX9-587" fmla="*/ 0 w 901862"/>
                  <a:gd name="connsiteY9-588" fmla="*/ 330042 h 460941"/>
                  <a:gd name="connsiteX10-589" fmla="*/ 0 w 901862"/>
                  <a:gd name="connsiteY10-590" fmla="*/ 156254 h 460941"/>
                  <a:gd name="connsiteX0-591" fmla="*/ 0 w 901862"/>
                  <a:gd name="connsiteY0-592" fmla="*/ 156254 h 518129"/>
                  <a:gd name="connsiteX1-593" fmla="*/ 45639 w 901862"/>
                  <a:gd name="connsiteY1-594" fmla="*/ 0 h 518129"/>
                  <a:gd name="connsiteX2-595" fmla="*/ 408216 w 901862"/>
                  <a:gd name="connsiteY2-596" fmla="*/ 189898 h 518129"/>
                  <a:gd name="connsiteX3-597" fmla="*/ 792935 w 901862"/>
                  <a:gd name="connsiteY3-598" fmla="*/ 70414 h 518129"/>
                  <a:gd name="connsiteX4-599" fmla="*/ 901862 w 901862"/>
                  <a:gd name="connsiteY4-600" fmla="*/ 156254 h 518129"/>
                  <a:gd name="connsiteX5-601" fmla="*/ 901862 w 901862"/>
                  <a:gd name="connsiteY5-602" fmla="*/ 330042 h 518129"/>
                  <a:gd name="connsiteX6-603" fmla="*/ 820718 w 901862"/>
                  <a:gd name="connsiteY6-604" fmla="*/ 518129 h 518129"/>
                  <a:gd name="connsiteX7-605" fmla="*/ 459752 w 901862"/>
                  <a:gd name="connsiteY7-606" fmla="*/ 336619 h 518129"/>
                  <a:gd name="connsiteX8-607" fmla="*/ 49971 w 901862"/>
                  <a:gd name="connsiteY8-608" fmla="*/ 420666 h 518129"/>
                  <a:gd name="connsiteX9-609" fmla="*/ 0 w 901862"/>
                  <a:gd name="connsiteY9-610" fmla="*/ 330042 h 518129"/>
                  <a:gd name="connsiteX10-611" fmla="*/ 0 w 901862"/>
                  <a:gd name="connsiteY10-612" fmla="*/ 156254 h 518129"/>
                  <a:gd name="connsiteX0-613" fmla="*/ 0 w 901862"/>
                  <a:gd name="connsiteY0-614" fmla="*/ 156254 h 518129"/>
                  <a:gd name="connsiteX1-615" fmla="*/ 45639 w 901862"/>
                  <a:gd name="connsiteY1-616" fmla="*/ 0 h 518129"/>
                  <a:gd name="connsiteX2-617" fmla="*/ 408216 w 901862"/>
                  <a:gd name="connsiteY2-618" fmla="*/ 189898 h 518129"/>
                  <a:gd name="connsiteX3-619" fmla="*/ 792935 w 901862"/>
                  <a:gd name="connsiteY3-620" fmla="*/ 70414 h 518129"/>
                  <a:gd name="connsiteX4-621" fmla="*/ 901862 w 901862"/>
                  <a:gd name="connsiteY4-622" fmla="*/ 156254 h 518129"/>
                  <a:gd name="connsiteX5-623" fmla="*/ 901862 w 901862"/>
                  <a:gd name="connsiteY5-624" fmla="*/ 330042 h 518129"/>
                  <a:gd name="connsiteX6-625" fmla="*/ 820718 w 901862"/>
                  <a:gd name="connsiteY6-626" fmla="*/ 518129 h 518129"/>
                  <a:gd name="connsiteX7-627" fmla="*/ 459752 w 901862"/>
                  <a:gd name="connsiteY7-628" fmla="*/ 336619 h 518129"/>
                  <a:gd name="connsiteX8-629" fmla="*/ 49971 w 901862"/>
                  <a:gd name="connsiteY8-630" fmla="*/ 420666 h 518129"/>
                  <a:gd name="connsiteX9-631" fmla="*/ 0 w 901862"/>
                  <a:gd name="connsiteY9-632" fmla="*/ 330042 h 518129"/>
                  <a:gd name="connsiteX10-633" fmla="*/ 0 w 901862"/>
                  <a:gd name="connsiteY10-634" fmla="*/ 156254 h 518129"/>
                  <a:gd name="connsiteX0-635" fmla="*/ 0 w 901862"/>
                  <a:gd name="connsiteY0-636" fmla="*/ 156254 h 518129"/>
                  <a:gd name="connsiteX1-637" fmla="*/ 45639 w 901862"/>
                  <a:gd name="connsiteY1-638" fmla="*/ 0 h 518129"/>
                  <a:gd name="connsiteX2-639" fmla="*/ 408216 w 901862"/>
                  <a:gd name="connsiteY2-640" fmla="*/ 189898 h 518129"/>
                  <a:gd name="connsiteX3-641" fmla="*/ 792935 w 901862"/>
                  <a:gd name="connsiteY3-642" fmla="*/ 70414 h 518129"/>
                  <a:gd name="connsiteX4-643" fmla="*/ 901862 w 901862"/>
                  <a:gd name="connsiteY4-644" fmla="*/ 156254 h 518129"/>
                  <a:gd name="connsiteX5-645" fmla="*/ 901862 w 901862"/>
                  <a:gd name="connsiteY5-646" fmla="*/ 330042 h 518129"/>
                  <a:gd name="connsiteX6-647" fmla="*/ 820718 w 901862"/>
                  <a:gd name="connsiteY6-648" fmla="*/ 518129 h 518129"/>
                  <a:gd name="connsiteX7-649" fmla="*/ 449618 w 901862"/>
                  <a:gd name="connsiteY7-650" fmla="*/ 343309 h 518129"/>
                  <a:gd name="connsiteX8-651" fmla="*/ 49971 w 901862"/>
                  <a:gd name="connsiteY8-652" fmla="*/ 420666 h 518129"/>
                  <a:gd name="connsiteX9-653" fmla="*/ 0 w 901862"/>
                  <a:gd name="connsiteY9-654" fmla="*/ 330042 h 518129"/>
                  <a:gd name="connsiteX10-655" fmla="*/ 0 w 901862"/>
                  <a:gd name="connsiteY10-656" fmla="*/ 156254 h 518129"/>
                  <a:gd name="connsiteX0-657" fmla="*/ 0 w 901862"/>
                  <a:gd name="connsiteY0-658" fmla="*/ 156254 h 518129"/>
                  <a:gd name="connsiteX1-659" fmla="*/ 45639 w 901862"/>
                  <a:gd name="connsiteY1-660" fmla="*/ 0 h 518129"/>
                  <a:gd name="connsiteX2-661" fmla="*/ 408216 w 901862"/>
                  <a:gd name="connsiteY2-662" fmla="*/ 189898 h 518129"/>
                  <a:gd name="connsiteX3-663" fmla="*/ 792935 w 901862"/>
                  <a:gd name="connsiteY3-664" fmla="*/ 70414 h 518129"/>
                  <a:gd name="connsiteX4-665" fmla="*/ 901862 w 901862"/>
                  <a:gd name="connsiteY4-666" fmla="*/ 156254 h 518129"/>
                  <a:gd name="connsiteX5-667" fmla="*/ 901862 w 901862"/>
                  <a:gd name="connsiteY5-668" fmla="*/ 330042 h 518129"/>
                  <a:gd name="connsiteX6-669" fmla="*/ 820718 w 901862"/>
                  <a:gd name="connsiteY6-670" fmla="*/ 518129 h 518129"/>
                  <a:gd name="connsiteX7-671" fmla="*/ 449618 w 901862"/>
                  <a:gd name="connsiteY7-672" fmla="*/ 343309 h 518129"/>
                  <a:gd name="connsiteX8-673" fmla="*/ 53233 w 901862"/>
                  <a:gd name="connsiteY8-674" fmla="*/ 444254 h 518129"/>
                  <a:gd name="connsiteX9-675" fmla="*/ 0 w 901862"/>
                  <a:gd name="connsiteY9-676" fmla="*/ 330042 h 518129"/>
                  <a:gd name="connsiteX10-677" fmla="*/ 0 w 901862"/>
                  <a:gd name="connsiteY10-678" fmla="*/ 156254 h 518129"/>
                  <a:gd name="connsiteX0-679" fmla="*/ 0 w 901862"/>
                  <a:gd name="connsiteY0-680" fmla="*/ 156254 h 518129"/>
                  <a:gd name="connsiteX1-681" fmla="*/ 45639 w 901862"/>
                  <a:gd name="connsiteY1-682" fmla="*/ 0 h 518129"/>
                  <a:gd name="connsiteX2-683" fmla="*/ 408216 w 901862"/>
                  <a:gd name="connsiteY2-684" fmla="*/ 189898 h 518129"/>
                  <a:gd name="connsiteX3-685" fmla="*/ 792935 w 901862"/>
                  <a:gd name="connsiteY3-686" fmla="*/ 70414 h 518129"/>
                  <a:gd name="connsiteX4-687" fmla="*/ 901862 w 901862"/>
                  <a:gd name="connsiteY4-688" fmla="*/ 156254 h 518129"/>
                  <a:gd name="connsiteX5-689" fmla="*/ 901862 w 901862"/>
                  <a:gd name="connsiteY5-690" fmla="*/ 330042 h 518129"/>
                  <a:gd name="connsiteX6-691" fmla="*/ 820718 w 901862"/>
                  <a:gd name="connsiteY6-692" fmla="*/ 518129 h 518129"/>
                  <a:gd name="connsiteX7-693" fmla="*/ 449618 w 901862"/>
                  <a:gd name="connsiteY7-694" fmla="*/ 343309 h 518129"/>
                  <a:gd name="connsiteX8-695" fmla="*/ 53233 w 901862"/>
                  <a:gd name="connsiteY8-696" fmla="*/ 444254 h 518129"/>
                  <a:gd name="connsiteX9-697" fmla="*/ 0 w 901862"/>
                  <a:gd name="connsiteY9-698" fmla="*/ 330042 h 518129"/>
                  <a:gd name="connsiteX10-699" fmla="*/ 0 w 901862"/>
                  <a:gd name="connsiteY10-700" fmla="*/ 156254 h 518129"/>
                  <a:gd name="connsiteX0-701" fmla="*/ 0 w 901862"/>
                  <a:gd name="connsiteY0-702" fmla="*/ 156254 h 518129"/>
                  <a:gd name="connsiteX1-703" fmla="*/ 45639 w 901862"/>
                  <a:gd name="connsiteY1-704" fmla="*/ 0 h 518129"/>
                  <a:gd name="connsiteX2-705" fmla="*/ 408216 w 901862"/>
                  <a:gd name="connsiteY2-706" fmla="*/ 189898 h 518129"/>
                  <a:gd name="connsiteX3-707" fmla="*/ 792935 w 901862"/>
                  <a:gd name="connsiteY3-708" fmla="*/ 70414 h 518129"/>
                  <a:gd name="connsiteX4-709" fmla="*/ 901862 w 901862"/>
                  <a:gd name="connsiteY4-710" fmla="*/ 156254 h 518129"/>
                  <a:gd name="connsiteX5-711" fmla="*/ 901862 w 901862"/>
                  <a:gd name="connsiteY5-712" fmla="*/ 330042 h 518129"/>
                  <a:gd name="connsiteX6-713" fmla="*/ 820718 w 901862"/>
                  <a:gd name="connsiteY6-714" fmla="*/ 518129 h 518129"/>
                  <a:gd name="connsiteX7-715" fmla="*/ 449618 w 901862"/>
                  <a:gd name="connsiteY7-716" fmla="*/ 343309 h 518129"/>
                  <a:gd name="connsiteX8-717" fmla="*/ 53233 w 901862"/>
                  <a:gd name="connsiteY8-718" fmla="*/ 444254 h 518129"/>
                  <a:gd name="connsiteX9-719" fmla="*/ 0 w 901862"/>
                  <a:gd name="connsiteY9-720" fmla="*/ 330042 h 518129"/>
                  <a:gd name="connsiteX10-721" fmla="*/ 0 w 901862"/>
                  <a:gd name="connsiteY10-722" fmla="*/ 156254 h 518129"/>
                  <a:gd name="connsiteX0-723" fmla="*/ 0 w 901862"/>
                  <a:gd name="connsiteY0-724" fmla="*/ 156254 h 518129"/>
                  <a:gd name="connsiteX1-725" fmla="*/ 45639 w 901862"/>
                  <a:gd name="connsiteY1-726" fmla="*/ 0 h 518129"/>
                  <a:gd name="connsiteX2-727" fmla="*/ 408216 w 901862"/>
                  <a:gd name="connsiteY2-728" fmla="*/ 189898 h 518129"/>
                  <a:gd name="connsiteX3-729" fmla="*/ 792935 w 901862"/>
                  <a:gd name="connsiteY3-730" fmla="*/ 70414 h 518129"/>
                  <a:gd name="connsiteX4-731" fmla="*/ 901862 w 901862"/>
                  <a:gd name="connsiteY4-732" fmla="*/ 156254 h 518129"/>
                  <a:gd name="connsiteX5-733" fmla="*/ 901862 w 901862"/>
                  <a:gd name="connsiteY5-734" fmla="*/ 330042 h 518129"/>
                  <a:gd name="connsiteX6-735" fmla="*/ 820718 w 901862"/>
                  <a:gd name="connsiteY6-736" fmla="*/ 518129 h 518129"/>
                  <a:gd name="connsiteX7-737" fmla="*/ 449618 w 901862"/>
                  <a:gd name="connsiteY7-738" fmla="*/ 343309 h 518129"/>
                  <a:gd name="connsiteX8-739" fmla="*/ 53233 w 901862"/>
                  <a:gd name="connsiteY8-740" fmla="*/ 444254 h 518129"/>
                  <a:gd name="connsiteX9-741" fmla="*/ 0 w 901862"/>
                  <a:gd name="connsiteY9-742" fmla="*/ 330042 h 518129"/>
                  <a:gd name="connsiteX10-743" fmla="*/ 0 w 901862"/>
                  <a:gd name="connsiteY10-744" fmla="*/ 156254 h 518129"/>
                  <a:gd name="connsiteX0-745" fmla="*/ 0 w 901862"/>
                  <a:gd name="connsiteY0-746" fmla="*/ 156254 h 518129"/>
                  <a:gd name="connsiteX1-747" fmla="*/ 45639 w 901862"/>
                  <a:gd name="connsiteY1-748" fmla="*/ 0 h 518129"/>
                  <a:gd name="connsiteX2-749" fmla="*/ 408216 w 901862"/>
                  <a:gd name="connsiteY2-750" fmla="*/ 189898 h 518129"/>
                  <a:gd name="connsiteX3-751" fmla="*/ 792935 w 901862"/>
                  <a:gd name="connsiteY3-752" fmla="*/ 70414 h 518129"/>
                  <a:gd name="connsiteX4-753" fmla="*/ 901862 w 901862"/>
                  <a:gd name="connsiteY4-754" fmla="*/ 156254 h 518129"/>
                  <a:gd name="connsiteX5-755" fmla="*/ 901862 w 901862"/>
                  <a:gd name="connsiteY5-756" fmla="*/ 330042 h 518129"/>
                  <a:gd name="connsiteX6-757" fmla="*/ 820718 w 901862"/>
                  <a:gd name="connsiteY6-758" fmla="*/ 518129 h 518129"/>
                  <a:gd name="connsiteX7-759" fmla="*/ 449618 w 901862"/>
                  <a:gd name="connsiteY7-760" fmla="*/ 343309 h 518129"/>
                  <a:gd name="connsiteX8-761" fmla="*/ 53233 w 901862"/>
                  <a:gd name="connsiteY8-762" fmla="*/ 444254 h 518129"/>
                  <a:gd name="connsiteX9-763" fmla="*/ 0 w 901862"/>
                  <a:gd name="connsiteY9-764" fmla="*/ 330042 h 518129"/>
                  <a:gd name="connsiteX10-765" fmla="*/ 0 w 901862"/>
                  <a:gd name="connsiteY10-766" fmla="*/ 156254 h 518129"/>
                  <a:gd name="connsiteX0-767" fmla="*/ 0 w 901862"/>
                  <a:gd name="connsiteY0-768" fmla="*/ 171490 h 533365"/>
                  <a:gd name="connsiteX1-769" fmla="*/ 27185 w 901862"/>
                  <a:gd name="connsiteY1-770" fmla="*/ 0 h 533365"/>
                  <a:gd name="connsiteX2-771" fmla="*/ 408216 w 901862"/>
                  <a:gd name="connsiteY2-772" fmla="*/ 205134 h 533365"/>
                  <a:gd name="connsiteX3-773" fmla="*/ 792935 w 901862"/>
                  <a:gd name="connsiteY3-774" fmla="*/ 85650 h 533365"/>
                  <a:gd name="connsiteX4-775" fmla="*/ 901862 w 901862"/>
                  <a:gd name="connsiteY4-776" fmla="*/ 171490 h 533365"/>
                  <a:gd name="connsiteX5-777" fmla="*/ 901862 w 901862"/>
                  <a:gd name="connsiteY5-778" fmla="*/ 345278 h 533365"/>
                  <a:gd name="connsiteX6-779" fmla="*/ 820718 w 901862"/>
                  <a:gd name="connsiteY6-780" fmla="*/ 533365 h 533365"/>
                  <a:gd name="connsiteX7-781" fmla="*/ 449618 w 901862"/>
                  <a:gd name="connsiteY7-782" fmla="*/ 358545 h 533365"/>
                  <a:gd name="connsiteX8-783" fmla="*/ 53233 w 901862"/>
                  <a:gd name="connsiteY8-784" fmla="*/ 459490 h 533365"/>
                  <a:gd name="connsiteX9-785" fmla="*/ 0 w 901862"/>
                  <a:gd name="connsiteY9-786" fmla="*/ 345278 h 533365"/>
                  <a:gd name="connsiteX10-787" fmla="*/ 0 w 901862"/>
                  <a:gd name="connsiteY10-788" fmla="*/ 171490 h 5333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 ang="0">
                    <a:pos x="connsiteX10-479" y="connsiteY10-480"/>
                  </a:cxn>
                </a:cxnLst>
                <a:rect l="l" t="t" r="r" b="b"/>
                <a:pathLst>
                  <a:path w="901862" h="533365">
                    <a:moveTo>
                      <a:pt x="0" y="171490"/>
                    </a:moveTo>
                    <a:cubicBezTo>
                      <a:pt x="0" y="147494"/>
                      <a:pt x="3189" y="0"/>
                      <a:pt x="27185" y="0"/>
                    </a:cubicBezTo>
                    <a:cubicBezTo>
                      <a:pt x="108606" y="96799"/>
                      <a:pt x="280591" y="190859"/>
                      <a:pt x="408216" y="205134"/>
                    </a:cubicBezTo>
                    <a:cubicBezTo>
                      <a:pt x="535841" y="219409"/>
                      <a:pt x="638523" y="203937"/>
                      <a:pt x="792935" y="85650"/>
                    </a:cubicBezTo>
                    <a:cubicBezTo>
                      <a:pt x="816931" y="85650"/>
                      <a:pt x="901862" y="147494"/>
                      <a:pt x="901862" y="171490"/>
                    </a:cubicBezTo>
                    <a:lnTo>
                      <a:pt x="901862" y="345278"/>
                    </a:lnTo>
                    <a:cubicBezTo>
                      <a:pt x="901862" y="369274"/>
                      <a:pt x="844714" y="533365"/>
                      <a:pt x="820718" y="533365"/>
                    </a:cubicBezTo>
                    <a:cubicBezTo>
                      <a:pt x="658038" y="406441"/>
                      <a:pt x="577532" y="370857"/>
                      <a:pt x="449618" y="358545"/>
                    </a:cubicBezTo>
                    <a:cubicBezTo>
                      <a:pt x="321704" y="346233"/>
                      <a:pt x="129858" y="460586"/>
                      <a:pt x="53233" y="459490"/>
                    </a:cubicBezTo>
                    <a:cubicBezTo>
                      <a:pt x="29237" y="459490"/>
                      <a:pt x="0" y="369274"/>
                      <a:pt x="0" y="345278"/>
                    </a:cubicBezTo>
                    <a:lnTo>
                      <a:pt x="0" y="171490"/>
                    </a:ln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17"/>
              <p:cNvSpPr/>
              <p:nvPr/>
            </p:nvSpPr>
            <p:spPr>
              <a:xfrm rot="18884533">
                <a:off x="5011405" y="1227782"/>
                <a:ext cx="901862" cy="533365"/>
              </a:xfrm>
              <a:custGeom>
                <a:avLst/>
                <a:gdLst>
                  <a:gd name="connsiteX0" fmla="*/ 0 w 901862"/>
                  <a:gd name="connsiteY0" fmla="*/ 43448 h 260684"/>
                  <a:gd name="connsiteX1" fmla="*/ 43448 w 901862"/>
                  <a:gd name="connsiteY1" fmla="*/ 0 h 260684"/>
                  <a:gd name="connsiteX2" fmla="*/ 858414 w 901862"/>
                  <a:gd name="connsiteY2" fmla="*/ 0 h 260684"/>
                  <a:gd name="connsiteX3" fmla="*/ 901862 w 901862"/>
                  <a:gd name="connsiteY3" fmla="*/ 43448 h 260684"/>
                  <a:gd name="connsiteX4" fmla="*/ 901862 w 901862"/>
                  <a:gd name="connsiteY4" fmla="*/ 217236 h 260684"/>
                  <a:gd name="connsiteX5" fmla="*/ 858414 w 901862"/>
                  <a:gd name="connsiteY5" fmla="*/ 260684 h 260684"/>
                  <a:gd name="connsiteX6" fmla="*/ 43448 w 901862"/>
                  <a:gd name="connsiteY6" fmla="*/ 260684 h 260684"/>
                  <a:gd name="connsiteX7" fmla="*/ 0 w 901862"/>
                  <a:gd name="connsiteY7" fmla="*/ 217236 h 260684"/>
                  <a:gd name="connsiteX8" fmla="*/ 0 w 901862"/>
                  <a:gd name="connsiteY8" fmla="*/ 43448 h 260684"/>
                  <a:gd name="connsiteX0-1" fmla="*/ 0 w 901862"/>
                  <a:gd name="connsiteY0-2" fmla="*/ 43539 h 260775"/>
                  <a:gd name="connsiteX1-3" fmla="*/ 43448 w 901862"/>
                  <a:gd name="connsiteY1-4" fmla="*/ 91 h 260775"/>
                  <a:gd name="connsiteX2-5" fmla="*/ 469179 w 901862"/>
                  <a:gd name="connsiteY2-6" fmla="*/ 0 h 260775"/>
                  <a:gd name="connsiteX3-7" fmla="*/ 858414 w 901862"/>
                  <a:gd name="connsiteY3-8" fmla="*/ 91 h 260775"/>
                  <a:gd name="connsiteX4-9" fmla="*/ 901862 w 901862"/>
                  <a:gd name="connsiteY4-10" fmla="*/ 43539 h 260775"/>
                  <a:gd name="connsiteX5-11" fmla="*/ 901862 w 901862"/>
                  <a:gd name="connsiteY5-12" fmla="*/ 217327 h 260775"/>
                  <a:gd name="connsiteX6-13" fmla="*/ 858414 w 901862"/>
                  <a:gd name="connsiteY6-14" fmla="*/ 260775 h 260775"/>
                  <a:gd name="connsiteX7-15" fmla="*/ 43448 w 901862"/>
                  <a:gd name="connsiteY7-16" fmla="*/ 260775 h 260775"/>
                  <a:gd name="connsiteX8-17" fmla="*/ 0 w 901862"/>
                  <a:gd name="connsiteY8-18" fmla="*/ 217327 h 260775"/>
                  <a:gd name="connsiteX9" fmla="*/ 0 w 901862"/>
                  <a:gd name="connsiteY9" fmla="*/ 43539 h 260775"/>
                  <a:gd name="connsiteX0-19" fmla="*/ 0 w 901862"/>
                  <a:gd name="connsiteY0-20" fmla="*/ 43448 h 260684"/>
                  <a:gd name="connsiteX1-21" fmla="*/ 43448 w 901862"/>
                  <a:gd name="connsiteY1-22" fmla="*/ 0 h 260684"/>
                  <a:gd name="connsiteX2-23" fmla="*/ 441588 w 901862"/>
                  <a:gd name="connsiteY2-24" fmla="*/ 144593 h 260684"/>
                  <a:gd name="connsiteX3-25" fmla="*/ 858414 w 901862"/>
                  <a:gd name="connsiteY3-26" fmla="*/ 0 h 260684"/>
                  <a:gd name="connsiteX4-27" fmla="*/ 901862 w 901862"/>
                  <a:gd name="connsiteY4-28" fmla="*/ 43448 h 260684"/>
                  <a:gd name="connsiteX5-29" fmla="*/ 901862 w 901862"/>
                  <a:gd name="connsiteY5-30" fmla="*/ 217236 h 260684"/>
                  <a:gd name="connsiteX6-31" fmla="*/ 858414 w 901862"/>
                  <a:gd name="connsiteY6-32" fmla="*/ 260684 h 260684"/>
                  <a:gd name="connsiteX7-33" fmla="*/ 43448 w 901862"/>
                  <a:gd name="connsiteY7-34" fmla="*/ 260684 h 260684"/>
                  <a:gd name="connsiteX8-35" fmla="*/ 0 w 901862"/>
                  <a:gd name="connsiteY8-36" fmla="*/ 217236 h 260684"/>
                  <a:gd name="connsiteX9-37" fmla="*/ 0 w 901862"/>
                  <a:gd name="connsiteY9-38" fmla="*/ 43448 h 260684"/>
                  <a:gd name="connsiteX0-39" fmla="*/ 0 w 901862"/>
                  <a:gd name="connsiteY0-40" fmla="*/ 43448 h 260684"/>
                  <a:gd name="connsiteX1-41" fmla="*/ 43448 w 901862"/>
                  <a:gd name="connsiteY1-42" fmla="*/ 0 h 260684"/>
                  <a:gd name="connsiteX2-43" fmla="*/ 446920 w 901862"/>
                  <a:gd name="connsiteY2-44" fmla="*/ 82317 h 260684"/>
                  <a:gd name="connsiteX3-45" fmla="*/ 858414 w 901862"/>
                  <a:gd name="connsiteY3-46" fmla="*/ 0 h 260684"/>
                  <a:gd name="connsiteX4-47" fmla="*/ 901862 w 901862"/>
                  <a:gd name="connsiteY4-48" fmla="*/ 43448 h 260684"/>
                  <a:gd name="connsiteX5-49" fmla="*/ 901862 w 901862"/>
                  <a:gd name="connsiteY5-50" fmla="*/ 217236 h 260684"/>
                  <a:gd name="connsiteX6-51" fmla="*/ 858414 w 901862"/>
                  <a:gd name="connsiteY6-52" fmla="*/ 260684 h 260684"/>
                  <a:gd name="connsiteX7-53" fmla="*/ 43448 w 901862"/>
                  <a:gd name="connsiteY7-54" fmla="*/ 260684 h 260684"/>
                  <a:gd name="connsiteX8-55" fmla="*/ 0 w 901862"/>
                  <a:gd name="connsiteY8-56" fmla="*/ 217236 h 260684"/>
                  <a:gd name="connsiteX9-57" fmla="*/ 0 w 901862"/>
                  <a:gd name="connsiteY9-58" fmla="*/ 43448 h 260684"/>
                  <a:gd name="connsiteX0-59" fmla="*/ 0 w 901862"/>
                  <a:gd name="connsiteY0-60" fmla="*/ 43448 h 260684"/>
                  <a:gd name="connsiteX1-61" fmla="*/ 43448 w 901862"/>
                  <a:gd name="connsiteY1-62" fmla="*/ 0 h 260684"/>
                  <a:gd name="connsiteX2-63" fmla="*/ 446920 w 901862"/>
                  <a:gd name="connsiteY2-64" fmla="*/ 82317 h 260684"/>
                  <a:gd name="connsiteX3-65" fmla="*/ 858414 w 901862"/>
                  <a:gd name="connsiteY3-66" fmla="*/ 0 h 260684"/>
                  <a:gd name="connsiteX4-67" fmla="*/ 901862 w 901862"/>
                  <a:gd name="connsiteY4-68" fmla="*/ 43448 h 260684"/>
                  <a:gd name="connsiteX5-69" fmla="*/ 901862 w 901862"/>
                  <a:gd name="connsiteY5-70" fmla="*/ 217236 h 260684"/>
                  <a:gd name="connsiteX6-71" fmla="*/ 858414 w 901862"/>
                  <a:gd name="connsiteY6-72" fmla="*/ 260684 h 260684"/>
                  <a:gd name="connsiteX7-73" fmla="*/ 43448 w 901862"/>
                  <a:gd name="connsiteY7-74" fmla="*/ 260684 h 260684"/>
                  <a:gd name="connsiteX8-75" fmla="*/ 0 w 901862"/>
                  <a:gd name="connsiteY8-76" fmla="*/ 217236 h 260684"/>
                  <a:gd name="connsiteX9-77" fmla="*/ 0 w 901862"/>
                  <a:gd name="connsiteY9-78" fmla="*/ 43448 h 260684"/>
                  <a:gd name="connsiteX0-79" fmla="*/ 0 w 901862"/>
                  <a:gd name="connsiteY0-80" fmla="*/ 43448 h 260684"/>
                  <a:gd name="connsiteX1-81" fmla="*/ 43448 w 901862"/>
                  <a:gd name="connsiteY1-82" fmla="*/ 0 h 260684"/>
                  <a:gd name="connsiteX2-83" fmla="*/ 446920 w 901862"/>
                  <a:gd name="connsiteY2-84" fmla="*/ 82317 h 260684"/>
                  <a:gd name="connsiteX3-85" fmla="*/ 858414 w 901862"/>
                  <a:gd name="connsiteY3-86" fmla="*/ 0 h 260684"/>
                  <a:gd name="connsiteX4-87" fmla="*/ 901862 w 901862"/>
                  <a:gd name="connsiteY4-88" fmla="*/ 43448 h 260684"/>
                  <a:gd name="connsiteX5-89" fmla="*/ 901862 w 901862"/>
                  <a:gd name="connsiteY5-90" fmla="*/ 217236 h 260684"/>
                  <a:gd name="connsiteX6-91" fmla="*/ 858414 w 901862"/>
                  <a:gd name="connsiteY6-92" fmla="*/ 260684 h 260684"/>
                  <a:gd name="connsiteX7-93" fmla="*/ 43448 w 901862"/>
                  <a:gd name="connsiteY7-94" fmla="*/ 260684 h 260684"/>
                  <a:gd name="connsiteX8-95" fmla="*/ 0 w 901862"/>
                  <a:gd name="connsiteY8-96" fmla="*/ 217236 h 260684"/>
                  <a:gd name="connsiteX9-97" fmla="*/ 0 w 901862"/>
                  <a:gd name="connsiteY9-98" fmla="*/ 43448 h 260684"/>
                  <a:gd name="connsiteX0-99" fmla="*/ 0 w 901862"/>
                  <a:gd name="connsiteY0-100" fmla="*/ 90518 h 307754"/>
                  <a:gd name="connsiteX1-101" fmla="*/ 60498 w 901862"/>
                  <a:gd name="connsiteY1-102" fmla="*/ 0 h 307754"/>
                  <a:gd name="connsiteX2-103" fmla="*/ 446920 w 901862"/>
                  <a:gd name="connsiteY2-104" fmla="*/ 129387 h 307754"/>
                  <a:gd name="connsiteX3-105" fmla="*/ 858414 w 901862"/>
                  <a:gd name="connsiteY3-106" fmla="*/ 47070 h 307754"/>
                  <a:gd name="connsiteX4-107" fmla="*/ 901862 w 901862"/>
                  <a:gd name="connsiteY4-108" fmla="*/ 90518 h 307754"/>
                  <a:gd name="connsiteX5-109" fmla="*/ 901862 w 901862"/>
                  <a:gd name="connsiteY5-110" fmla="*/ 264306 h 307754"/>
                  <a:gd name="connsiteX6-111" fmla="*/ 858414 w 901862"/>
                  <a:gd name="connsiteY6-112" fmla="*/ 307754 h 307754"/>
                  <a:gd name="connsiteX7-113" fmla="*/ 43448 w 901862"/>
                  <a:gd name="connsiteY7-114" fmla="*/ 307754 h 307754"/>
                  <a:gd name="connsiteX8-115" fmla="*/ 0 w 901862"/>
                  <a:gd name="connsiteY8-116" fmla="*/ 264306 h 307754"/>
                  <a:gd name="connsiteX9-117" fmla="*/ 0 w 901862"/>
                  <a:gd name="connsiteY9-118" fmla="*/ 90518 h 307754"/>
                  <a:gd name="connsiteX0-119" fmla="*/ 0 w 901862"/>
                  <a:gd name="connsiteY0-120" fmla="*/ 90518 h 307754"/>
                  <a:gd name="connsiteX1-121" fmla="*/ 60498 w 901862"/>
                  <a:gd name="connsiteY1-122" fmla="*/ 0 h 307754"/>
                  <a:gd name="connsiteX2-123" fmla="*/ 446920 w 901862"/>
                  <a:gd name="connsiteY2-124" fmla="*/ 129387 h 307754"/>
                  <a:gd name="connsiteX3-125" fmla="*/ 858414 w 901862"/>
                  <a:gd name="connsiteY3-126" fmla="*/ 47070 h 307754"/>
                  <a:gd name="connsiteX4-127" fmla="*/ 901862 w 901862"/>
                  <a:gd name="connsiteY4-128" fmla="*/ 90518 h 307754"/>
                  <a:gd name="connsiteX5-129" fmla="*/ 901862 w 901862"/>
                  <a:gd name="connsiteY5-130" fmla="*/ 264306 h 307754"/>
                  <a:gd name="connsiteX6-131" fmla="*/ 858414 w 901862"/>
                  <a:gd name="connsiteY6-132" fmla="*/ 307754 h 307754"/>
                  <a:gd name="connsiteX7-133" fmla="*/ 43448 w 901862"/>
                  <a:gd name="connsiteY7-134" fmla="*/ 307754 h 307754"/>
                  <a:gd name="connsiteX8-135" fmla="*/ 0 w 901862"/>
                  <a:gd name="connsiteY8-136" fmla="*/ 264306 h 307754"/>
                  <a:gd name="connsiteX9-137" fmla="*/ 0 w 901862"/>
                  <a:gd name="connsiteY9-138" fmla="*/ 90518 h 307754"/>
                  <a:gd name="connsiteX0-139" fmla="*/ 0 w 901862"/>
                  <a:gd name="connsiteY0-140" fmla="*/ 90518 h 307754"/>
                  <a:gd name="connsiteX1-141" fmla="*/ 60498 w 901862"/>
                  <a:gd name="connsiteY1-142" fmla="*/ 0 h 307754"/>
                  <a:gd name="connsiteX2-143" fmla="*/ 446920 w 901862"/>
                  <a:gd name="connsiteY2-144" fmla="*/ 129387 h 307754"/>
                  <a:gd name="connsiteX3-145" fmla="*/ 858414 w 901862"/>
                  <a:gd name="connsiteY3-146" fmla="*/ 47070 h 307754"/>
                  <a:gd name="connsiteX4-147" fmla="*/ 901862 w 901862"/>
                  <a:gd name="connsiteY4-148" fmla="*/ 90518 h 307754"/>
                  <a:gd name="connsiteX5-149" fmla="*/ 901862 w 901862"/>
                  <a:gd name="connsiteY5-150" fmla="*/ 264306 h 307754"/>
                  <a:gd name="connsiteX6-151" fmla="*/ 858414 w 901862"/>
                  <a:gd name="connsiteY6-152" fmla="*/ 307754 h 307754"/>
                  <a:gd name="connsiteX7-153" fmla="*/ 43448 w 901862"/>
                  <a:gd name="connsiteY7-154" fmla="*/ 307754 h 307754"/>
                  <a:gd name="connsiteX8-155" fmla="*/ 0 w 901862"/>
                  <a:gd name="connsiteY8-156" fmla="*/ 264306 h 307754"/>
                  <a:gd name="connsiteX9-157" fmla="*/ 0 w 901862"/>
                  <a:gd name="connsiteY9-158" fmla="*/ 90518 h 307754"/>
                  <a:gd name="connsiteX0-159" fmla="*/ 0 w 901862"/>
                  <a:gd name="connsiteY0-160" fmla="*/ 109063 h 326299"/>
                  <a:gd name="connsiteX1-161" fmla="*/ 55530 w 901862"/>
                  <a:gd name="connsiteY1-162" fmla="*/ 0 h 326299"/>
                  <a:gd name="connsiteX2-163" fmla="*/ 446920 w 901862"/>
                  <a:gd name="connsiteY2-164" fmla="*/ 147932 h 326299"/>
                  <a:gd name="connsiteX3-165" fmla="*/ 858414 w 901862"/>
                  <a:gd name="connsiteY3-166" fmla="*/ 65615 h 326299"/>
                  <a:gd name="connsiteX4-167" fmla="*/ 901862 w 901862"/>
                  <a:gd name="connsiteY4-168" fmla="*/ 109063 h 326299"/>
                  <a:gd name="connsiteX5-169" fmla="*/ 901862 w 901862"/>
                  <a:gd name="connsiteY5-170" fmla="*/ 282851 h 326299"/>
                  <a:gd name="connsiteX6-171" fmla="*/ 858414 w 901862"/>
                  <a:gd name="connsiteY6-172" fmla="*/ 326299 h 326299"/>
                  <a:gd name="connsiteX7-173" fmla="*/ 43448 w 901862"/>
                  <a:gd name="connsiteY7-174" fmla="*/ 326299 h 326299"/>
                  <a:gd name="connsiteX8-175" fmla="*/ 0 w 901862"/>
                  <a:gd name="connsiteY8-176" fmla="*/ 282851 h 326299"/>
                  <a:gd name="connsiteX9-177" fmla="*/ 0 w 901862"/>
                  <a:gd name="connsiteY9-178" fmla="*/ 109063 h 326299"/>
                  <a:gd name="connsiteX0-179" fmla="*/ 0 w 901862"/>
                  <a:gd name="connsiteY0-180" fmla="*/ 109063 h 326299"/>
                  <a:gd name="connsiteX1-181" fmla="*/ 55530 w 901862"/>
                  <a:gd name="connsiteY1-182" fmla="*/ 0 h 326299"/>
                  <a:gd name="connsiteX2-183" fmla="*/ 446920 w 901862"/>
                  <a:gd name="connsiteY2-184" fmla="*/ 147932 h 326299"/>
                  <a:gd name="connsiteX3-185" fmla="*/ 858414 w 901862"/>
                  <a:gd name="connsiteY3-186" fmla="*/ 65615 h 326299"/>
                  <a:gd name="connsiteX4-187" fmla="*/ 901862 w 901862"/>
                  <a:gd name="connsiteY4-188" fmla="*/ 109063 h 326299"/>
                  <a:gd name="connsiteX5-189" fmla="*/ 901862 w 901862"/>
                  <a:gd name="connsiteY5-190" fmla="*/ 282851 h 326299"/>
                  <a:gd name="connsiteX6-191" fmla="*/ 858414 w 901862"/>
                  <a:gd name="connsiteY6-192" fmla="*/ 326299 h 326299"/>
                  <a:gd name="connsiteX7-193" fmla="*/ 43448 w 901862"/>
                  <a:gd name="connsiteY7-194" fmla="*/ 326299 h 326299"/>
                  <a:gd name="connsiteX8-195" fmla="*/ 0 w 901862"/>
                  <a:gd name="connsiteY8-196" fmla="*/ 282851 h 326299"/>
                  <a:gd name="connsiteX9-197" fmla="*/ 0 w 901862"/>
                  <a:gd name="connsiteY9-198" fmla="*/ 109063 h 326299"/>
                  <a:gd name="connsiteX0-199" fmla="*/ 0 w 901862"/>
                  <a:gd name="connsiteY0-200" fmla="*/ 109063 h 326299"/>
                  <a:gd name="connsiteX1-201" fmla="*/ 55530 w 901862"/>
                  <a:gd name="connsiteY1-202" fmla="*/ 0 h 326299"/>
                  <a:gd name="connsiteX2-203" fmla="*/ 446920 w 901862"/>
                  <a:gd name="connsiteY2-204" fmla="*/ 147932 h 326299"/>
                  <a:gd name="connsiteX3-205" fmla="*/ 858414 w 901862"/>
                  <a:gd name="connsiteY3-206" fmla="*/ 65615 h 326299"/>
                  <a:gd name="connsiteX4-207" fmla="*/ 901862 w 901862"/>
                  <a:gd name="connsiteY4-208" fmla="*/ 109063 h 326299"/>
                  <a:gd name="connsiteX5-209" fmla="*/ 901862 w 901862"/>
                  <a:gd name="connsiteY5-210" fmla="*/ 282851 h 326299"/>
                  <a:gd name="connsiteX6-211" fmla="*/ 858414 w 901862"/>
                  <a:gd name="connsiteY6-212" fmla="*/ 326299 h 326299"/>
                  <a:gd name="connsiteX7-213" fmla="*/ 43448 w 901862"/>
                  <a:gd name="connsiteY7-214" fmla="*/ 326299 h 326299"/>
                  <a:gd name="connsiteX8-215" fmla="*/ 0 w 901862"/>
                  <a:gd name="connsiteY8-216" fmla="*/ 282851 h 326299"/>
                  <a:gd name="connsiteX9-217" fmla="*/ 0 w 901862"/>
                  <a:gd name="connsiteY9-218" fmla="*/ 109063 h 326299"/>
                  <a:gd name="connsiteX0-219" fmla="*/ 0 w 901862"/>
                  <a:gd name="connsiteY0-220" fmla="*/ 109063 h 326299"/>
                  <a:gd name="connsiteX1-221" fmla="*/ 55530 w 901862"/>
                  <a:gd name="connsiteY1-222" fmla="*/ 0 h 326299"/>
                  <a:gd name="connsiteX2-223" fmla="*/ 446920 w 901862"/>
                  <a:gd name="connsiteY2-224" fmla="*/ 147932 h 326299"/>
                  <a:gd name="connsiteX3-225" fmla="*/ 858414 w 901862"/>
                  <a:gd name="connsiteY3-226" fmla="*/ 65615 h 326299"/>
                  <a:gd name="connsiteX4-227" fmla="*/ 901862 w 901862"/>
                  <a:gd name="connsiteY4-228" fmla="*/ 109063 h 326299"/>
                  <a:gd name="connsiteX5-229" fmla="*/ 901862 w 901862"/>
                  <a:gd name="connsiteY5-230" fmla="*/ 282851 h 326299"/>
                  <a:gd name="connsiteX6-231" fmla="*/ 858414 w 901862"/>
                  <a:gd name="connsiteY6-232" fmla="*/ 326299 h 326299"/>
                  <a:gd name="connsiteX7-233" fmla="*/ 43448 w 901862"/>
                  <a:gd name="connsiteY7-234" fmla="*/ 326299 h 326299"/>
                  <a:gd name="connsiteX8-235" fmla="*/ 0 w 901862"/>
                  <a:gd name="connsiteY8-236" fmla="*/ 282851 h 326299"/>
                  <a:gd name="connsiteX9-237" fmla="*/ 0 w 901862"/>
                  <a:gd name="connsiteY9-238" fmla="*/ 109063 h 326299"/>
                  <a:gd name="connsiteX0-239" fmla="*/ 0 w 901862"/>
                  <a:gd name="connsiteY0-240" fmla="*/ 109063 h 326299"/>
                  <a:gd name="connsiteX1-241" fmla="*/ 55530 w 901862"/>
                  <a:gd name="connsiteY1-242" fmla="*/ 0 h 326299"/>
                  <a:gd name="connsiteX2-243" fmla="*/ 446920 w 901862"/>
                  <a:gd name="connsiteY2-244" fmla="*/ 147932 h 326299"/>
                  <a:gd name="connsiteX3-245" fmla="*/ 858414 w 901862"/>
                  <a:gd name="connsiteY3-246" fmla="*/ 65615 h 326299"/>
                  <a:gd name="connsiteX4-247" fmla="*/ 901862 w 901862"/>
                  <a:gd name="connsiteY4-248" fmla="*/ 109063 h 326299"/>
                  <a:gd name="connsiteX5-249" fmla="*/ 901862 w 901862"/>
                  <a:gd name="connsiteY5-250" fmla="*/ 282851 h 326299"/>
                  <a:gd name="connsiteX6-251" fmla="*/ 858414 w 901862"/>
                  <a:gd name="connsiteY6-252" fmla="*/ 326299 h 326299"/>
                  <a:gd name="connsiteX7-253" fmla="*/ 43448 w 901862"/>
                  <a:gd name="connsiteY7-254" fmla="*/ 326299 h 326299"/>
                  <a:gd name="connsiteX8-255" fmla="*/ 0 w 901862"/>
                  <a:gd name="connsiteY8-256" fmla="*/ 282851 h 326299"/>
                  <a:gd name="connsiteX9-257" fmla="*/ 0 w 901862"/>
                  <a:gd name="connsiteY9-258" fmla="*/ 109063 h 326299"/>
                  <a:gd name="connsiteX0-259" fmla="*/ 0 w 901862"/>
                  <a:gd name="connsiteY0-260" fmla="*/ 109063 h 326299"/>
                  <a:gd name="connsiteX1-261" fmla="*/ 55530 w 901862"/>
                  <a:gd name="connsiteY1-262" fmla="*/ 0 h 326299"/>
                  <a:gd name="connsiteX2-263" fmla="*/ 408216 w 901862"/>
                  <a:gd name="connsiteY2-264" fmla="*/ 142707 h 326299"/>
                  <a:gd name="connsiteX3-265" fmla="*/ 858414 w 901862"/>
                  <a:gd name="connsiteY3-266" fmla="*/ 65615 h 326299"/>
                  <a:gd name="connsiteX4-267" fmla="*/ 901862 w 901862"/>
                  <a:gd name="connsiteY4-268" fmla="*/ 109063 h 326299"/>
                  <a:gd name="connsiteX5-269" fmla="*/ 901862 w 901862"/>
                  <a:gd name="connsiteY5-270" fmla="*/ 282851 h 326299"/>
                  <a:gd name="connsiteX6-271" fmla="*/ 858414 w 901862"/>
                  <a:gd name="connsiteY6-272" fmla="*/ 326299 h 326299"/>
                  <a:gd name="connsiteX7-273" fmla="*/ 43448 w 901862"/>
                  <a:gd name="connsiteY7-274" fmla="*/ 326299 h 326299"/>
                  <a:gd name="connsiteX8-275" fmla="*/ 0 w 901862"/>
                  <a:gd name="connsiteY8-276" fmla="*/ 282851 h 326299"/>
                  <a:gd name="connsiteX9-277" fmla="*/ 0 w 901862"/>
                  <a:gd name="connsiteY9-278" fmla="*/ 109063 h 326299"/>
                  <a:gd name="connsiteX0-279" fmla="*/ 0 w 901862"/>
                  <a:gd name="connsiteY0-280" fmla="*/ 109063 h 326299"/>
                  <a:gd name="connsiteX1-281" fmla="*/ 55530 w 901862"/>
                  <a:gd name="connsiteY1-282" fmla="*/ 0 h 326299"/>
                  <a:gd name="connsiteX2-283" fmla="*/ 408216 w 901862"/>
                  <a:gd name="connsiteY2-284" fmla="*/ 142707 h 326299"/>
                  <a:gd name="connsiteX3-285" fmla="*/ 856799 w 901862"/>
                  <a:gd name="connsiteY3-286" fmla="*/ 50453 h 326299"/>
                  <a:gd name="connsiteX4-287" fmla="*/ 901862 w 901862"/>
                  <a:gd name="connsiteY4-288" fmla="*/ 109063 h 326299"/>
                  <a:gd name="connsiteX5-289" fmla="*/ 901862 w 901862"/>
                  <a:gd name="connsiteY5-290" fmla="*/ 282851 h 326299"/>
                  <a:gd name="connsiteX6-291" fmla="*/ 858414 w 901862"/>
                  <a:gd name="connsiteY6-292" fmla="*/ 326299 h 326299"/>
                  <a:gd name="connsiteX7-293" fmla="*/ 43448 w 901862"/>
                  <a:gd name="connsiteY7-294" fmla="*/ 326299 h 326299"/>
                  <a:gd name="connsiteX8-295" fmla="*/ 0 w 901862"/>
                  <a:gd name="connsiteY8-296" fmla="*/ 282851 h 326299"/>
                  <a:gd name="connsiteX9-297" fmla="*/ 0 w 901862"/>
                  <a:gd name="connsiteY9-298" fmla="*/ 109063 h 326299"/>
                  <a:gd name="connsiteX0-299" fmla="*/ 0 w 901862"/>
                  <a:gd name="connsiteY0-300" fmla="*/ 109063 h 326299"/>
                  <a:gd name="connsiteX1-301" fmla="*/ 55530 w 901862"/>
                  <a:gd name="connsiteY1-302" fmla="*/ 0 h 326299"/>
                  <a:gd name="connsiteX2-303" fmla="*/ 408216 w 901862"/>
                  <a:gd name="connsiteY2-304" fmla="*/ 142707 h 326299"/>
                  <a:gd name="connsiteX3-305" fmla="*/ 856799 w 901862"/>
                  <a:gd name="connsiteY3-306" fmla="*/ 50453 h 326299"/>
                  <a:gd name="connsiteX4-307" fmla="*/ 901862 w 901862"/>
                  <a:gd name="connsiteY4-308" fmla="*/ 109063 h 326299"/>
                  <a:gd name="connsiteX5-309" fmla="*/ 901862 w 901862"/>
                  <a:gd name="connsiteY5-310" fmla="*/ 282851 h 326299"/>
                  <a:gd name="connsiteX6-311" fmla="*/ 858414 w 901862"/>
                  <a:gd name="connsiteY6-312" fmla="*/ 326299 h 326299"/>
                  <a:gd name="connsiteX7-313" fmla="*/ 43448 w 901862"/>
                  <a:gd name="connsiteY7-314" fmla="*/ 326299 h 326299"/>
                  <a:gd name="connsiteX8-315" fmla="*/ 0 w 901862"/>
                  <a:gd name="connsiteY8-316" fmla="*/ 282851 h 326299"/>
                  <a:gd name="connsiteX9-317" fmla="*/ 0 w 901862"/>
                  <a:gd name="connsiteY9-318" fmla="*/ 109063 h 326299"/>
                  <a:gd name="connsiteX0-319" fmla="*/ 0 w 901862"/>
                  <a:gd name="connsiteY0-320" fmla="*/ 109063 h 326299"/>
                  <a:gd name="connsiteX1-321" fmla="*/ 55530 w 901862"/>
                  <a:gd name="connsiteY1-322" fmla="*/ 0 h 326299"/>
                  <a:gd name="connsiteX2-323" fmla="*/ 408216 w 901862"/>
                  <a:gd name="connsiteY2-324" fmla="*/ 142707 h 326299"/>
                  <a:gd name="connsiteX3-325" fmla="*/ 803023 w 901862"/>
                  <a:gd name="connsiteY3-326" fmla="*/ 26637 h 326299"/>
                  <a:gd name="connsiteX4-327" fmla="*/ 901862 w 901862"/>
                  <a:gd name="connsiteY4-328" fmla="*/ 109063 h 326299"/>
                  <a:gd name="connsiteX5-329" fmla="*/ 901862 w 901862"/>
                  <a:gd name="connsiteY5-330" fmla="*/ 282851 h 326299"/>
                  <a:gd name="connsiteX6-331" fmla="*/ 858414 w 901862"/>
                  <a:gd name="connsiteY6-332" fmla="*/ 326299 h 326299"/>
                  <a:gd name="connsiteX7-333" fmla="*/ 43448 w 901862"/>
                  <a:gd name="connsiteY7-334" fmla="*/ 326299 h 326299"/>
                  <a:gd name="connsiteX8-335" fmla="*/ 0 w 901862"/>
                  <a:gd name="connsiteY8-336" fmla="*/ 282851 h 326299"/>
                  <a:gd name="connsiteX9-337" fmla="*/ 0 w 901862"/>
                  <a:gd name="connsiteY9-338" fmla="*/ 109063 h 326299"/>
                  <a:gd name="connsiteX0-339" fmla="*/ 0 w 901862"/>
                  <a:gd name="connsiteY0-340" fmla="*/ 109063 h 326299"/>
                  <a:gd name="connsiteX1-341" fmla="*/ 55530 w 901862"/>
                  <a:gd name="connsiteY1-342" fmla="*/ 0 h 326299"/>
                  <a:gd name="connsiteX2-343" fmla="*/ 408216 w 901862"/>
                  <a:gd name="connsiteY2-344" fmla="*/ 142707 h 326299"/>
                  <a:gd name="connsiteX3-345" fmla="*/ 809712 w 901862"/>
                  <a:gd name="connsiteY3-346" fmla="*/ 36769 h 326299"/>
                  <a:gd name="connsiteX4-347" fmla="*/ 901862 w 901862"/>
                  <a:gd name="connsiteY4-348" fmla="*/ 109063 h 326299"/>
                  <a:gd name="connsiteX5-349" fmla="*/ 901862 w 901862"/>
                  <a:gd name="connsiteY5-350" fmla="*/ 282851 h 326299"/>
                  <a:gd name="connsiteX6-351" fmla="*/ 858414 w 901862"/>
                  <a:gd name="connsiteY6-352" fmla="*/ 326299 h 326299"/>
                  <a:gd name="connsiteX7-353" fmla="*/ 43448 w 901862"/>
                  <a:gd name="connsiteY7-354" fmla="*/ 326299 h 326299"/>
                  <a:gd name="connsiteX8-355" fmla="*/ 0 w 901862"/>
                  <a:gd name="connsiteY8-356" fmla="*/ 282851 h 326299"/>
                  <a:gd name="connsiteX9-357" fmla="*/ 0 w 901862"/>
                  <a:gd name="connsiteY9-358" fmla="*/ 109063 h 326299"/>
                  <a:gd name="connsiteX0-359" fmla="*/ 0 w 901862"/>
                  <a:gd name="connsiteY0-360" fmla="*/ 109063 h 326299"/>
                  <a:gd name="connsiteX1-361" fmla="*/ 55530 w 901862"/>
                  <a:gd name="connsiteY1-362" fmla="*/ 0 h 326299"/>
                  <a:gd name="connsiteX2-363" fmla="*/ 408216 w 901862"/>
                  <a:gd name="connsiteY2-364" fmla="*/ 142707 h 326299"/>
                  <a:gd name="connsiteX3-365" fmla="*/ 809712 w 901862"/>
                  <a:gd name="connsiteY3-366" fmla="*/ 36769 h 326299"/>
                  <a:gd name="connsiteX4-367" fmla="*/ 901862 w 901862"/>
                  <a:gd name="connsiteY4-368" fmla="*/ 109063 h 326299"/>
                  <a:gd name="connsiteX5-369" fmla="*/ 901862 w 901862"/>
                  <a:gd name="connsiteY5-370" fmla="*/ 282851 h 326299"/>
                  <a:gd name="connsiteX6-371" fmla="*/ 858414 w 901862"/>
                  <a:gd name="connsiteY6-372" fmla="*/ 326299 h 326299"/>
                  <a:gd name="connsiteX7-373" fmla="*/ 43448 w 901862"/>
                  <a:gd name="connsiteY7-374" fmla="*/ 326299 h 326299"/>
                  <a:gd name="connsiteX8-375" fmla="*/ 0 w 901862"/>
                  <a:gd name="connsiteY8-376" fmla="*/ 282851 h 326299"/>
                  <a:gd name="connsiteX9-377" fmla="*/ 0 w 901862"/>
                  <a:gd name="connsiteY9-378" fmla="*/ 109063 h 326299"/>
                  <a:gd name="connsiteX0-379" fmla="*/ 0 w 901862"/>
                  <a:gd name="connsiteY0-380" fmla="*/ 109063 h 326299"/>
                  <a:gd name="connsiteX1-381" fmla="*/ 55530 w 901862"/>
                  <a:gd name="connsiteY1-382" fmla="*/ 0 h 326299"/>
                  <a:gd name="connsiteX2-383" fmla="*/ 408216 w 901862"/>
                  <a:gd name="connsiteY2-384" fmla="*/ 142707 h 326299"/>
                  <a:gd name="connsiteX3-385" fmla="*/ 792935 w 901862"/>
                  <a:gd name="connsiteY3-386" fmla="*/ 23223 h 326299"/>
                  <a:gd name="connsiteX4-387" fmla="*/ 901862 w 901862"/>
                  <a:gd name="connsiteY4-388" fmla="*/ 109063 h 326299"/>
                  <a:gd name="connsiteX5-389" fmla="*/ 901862 w 901862"/>
                  <a:gd name="connsiteY5-390" fmla="*/ 282851 h 326299"/>
                  <a:gd name="connsiteX6-391" fmla="*/ 858414 w 901862"/>
                  <a:gd name="connsiteY6-392" fmla="*/ 326299 h 326299"/>
                  <a:gd name="connsiteX7-393" fmla="*/ 43448 w 901862"/>
                  <a:gd name="connsiteY7-394" fmla="*/ 326299 h 326299"/>
                  <a:gd name="connsiteX8-395" fmla="*/ 0 w 901862"/>
                  <a:gd name="connsiteY8-396" fmla="*/ 282851 h 326299"/>
                  <a:gd name="connsiteX9-397" fmla="*/ 0 w 901862"/>
                  <a:gd name="connsiteY9-398" fmla="*/ 109063 h 326299"/>
                  <a:gd name="connsiteX0-399" fmla="*/ 0 w 901862"/>
                  <a:gd name="connsiteY0-400" fmla="*/ 109063 h 326299"/>
                  <a:gd name="connsiteX1-401" fmla="*/ 55530 w 901862"/>
                  <a:gd name="connsiteY1-402" fmla="*/ 0 h 326299"/>
                  <a:gd name="connsiteX2-403" fmla="*/ 408216 w 901862"/>
                  <a:gd name="connsiteY2-404" fmla="*/ 142707 h 326299"/>
                  <a:gd name="connsiteX3-405" fmla="*/ 792935 w 901862"/>
                  <a:gd name="connsiteY3-406" fmla="*/ 23223 h 326299"/>
                  <a:gd name="connsiteX4-407" fmla="*/ 901862 w 901862"/>
                  <a:gd name="connsiteY4-408" fmla="*/ 109063 h 326299"/>
                  <a:gd name="connsiteX5-409" fmla="*/ 901862 w 901862"/>
                  <a:gd name="connsiteY5-410" fmla="*/ 282851 h 326299"/>
                  <a:gd name="connsiteX6-411" fmla="*/ 858414 w 901862"/>
                  <a:gd name="connsiteY6-412" fmla="*/ 326299 h 326299"/>
                  <a:gd name="connsiteX7-413" fmla="*/ 43448 w 901862"/>
                  <a:gd name="connsiteY7-414" fmla="*/ 326299 h 326299"/>
                  <a:gd name="connsiteX8-415" fmla="*/ 0 w 901862"/>
                  <a:gd name="connsiteY8-416" fmla="*/ 282851 h 326299"/>
                  <a:gd name="connsiteX9-417" fmla="*/ 0 w 901862"/>
                  <a:gd name="connsiteY9-418" fmla="*/ 109063 h 326299"/>
                  <a:gd name="connsiteX0-419" fmla="*/ 0 w 901862"/>
                  <a:gd name="connsiteY0-420" fmla="*/ 156254 h 373490"/>
                  <a:gd name="connsiteX1-421" fmla="*/ 45639 w 901862"/>
                  <a:gd name="connsiteY1-422" fmla="*/ 0 h 373490"/>
                  <a:gd name="connsiteX2-423" fmla="*/ 408216 w 901862"/>
                  <a:gd name="connsiteY2-424" fmla="*/ 189898 h 373490"/>
                  <a:gd name="connsiteX3-425" fmla="*/ 792935 w 901862"/>
                  <a:gd name="connsiteY3-426" fmla="*/ 70414 h 373490"/>
                  <a:gd name="connsiteX4-427" fmla="*/ 901862 w 901862"/>
                  <a:gd name="connsiteY4-428" fmla="*/ 156254 h 373490"/>
                  <a:gd name="connsiteX5-429" fmla="*/ 901862 w 901862"/>
                  <a:gd name="connsiteY5-430" fmla="*/ 330042 h 373490"/>
                  <a:gd name="connsiteX6-431" fmla="*/ 858414 w 901862"/>
                  <a:gd name="connsiteY6-432" fmla="*/ 373490 h 373490"/>
                  <a:gd name="connsiteX7-433" fmla="*/ 43448 w 901862"/>
                  <a:gd name="connsiteY7-434" fmla="*/ 373490 h 373490"/>
                  <a:gd name="connsiteX8-435" fmla="*/ 0 w 901862"/>
                  <a:gd name="connsiteY8-436" fmla="*/ 330042 h 373490"/>
                  <a:gd name="connsiteX9-437" fmla="*/ 0 w 901862"/>
                  <a:gd name="connsiteY9-438" fmla="*/ 156254 h 373490"/>
                  <a:gd name="connsiteX0-439" fmla="*/ 0 w 901862"/>
                  <a:gd name="connsiteY0-440" fmla="*/ 156254 h 373784"/>
                  <a:gd name="connsiteX1-441" fmla="*/ 45639 w 901862"/>
                  <a:gd name="connsiteY1-442" fmla="*/ 0 h 373784"/>
                  <a:gd name="connsiteX2-443" fmla="*/ 408216 w 901862"/>
                  <a:gd name="connsiteY2-444" fmla="*/ 189898 h 373784"/>
                  <a:gd name="connsiteX3-445" fmla="*/ 792935 w 901862"/>
                  <a:gd name="connsiteY3-446" fmla="*/ 70414 h 373784"/>
                  <a:gd name="connsiteX4-447" fmla="*/ 901862 w 901862"/>
                  <a:gd name="connsiteY4-448" fmla="*/ 156254 h 373784"/>
                  <a:gd name="connsiteX5-449" fmla="*/ 901862 w 901862"/>
                  <a:gd name="connsiteY5-450" fmla="*/ 330042 h 373784"/>
                  <a:gd name="connsiteX6-451" fmla="*/ 858414 w 901862"/>
                  <a:gd name="connsiteY6-452" fmla="*/ 373490 h 373784"/>
                  <a:gd name="connsiteX7-453" fmla="*/ 486526 w 901862"/>
                  <a:gd name="connsiteY7-454" fmla="*/ 373784 h 373784"/>
                  <a:gd name="connsiteX8-455" fmla="*/ 43448 w 901862"/>
                  <a:gd name="connsiteY8-456" fmla="*/ 373490 h 373784"/>
                  <a:gd name="connsiteX9-457" fmla="*/ 0 w 901862"/>
                  <a:gd name="connsiteY9-458" fmla="*/ 330042 h 373784"/>
                  <a:gd name="connsiteX10" fmla="*/ 0 w 901862"/>
                  <a:gd name="connsiteY10" fmla="*/ 156254 h 373784"/>
                  <a:gd name="connsiteX0-459" fmla="*/ 0 w 901862"/>
                  <a:gd name="connsiteY0-460" fmla="*/ 156254 h 373490"/>
                  <a:gd name="connsiteX1-461" fmla="*/ 45639 w 901862"/>
                  <a:gd name="connsiteY1-462" fmla="*/ 0 h 373490"/>
                  <a:gd name="connsiteX2-463" fmla="*/ 408216 w 901862"/>
                  <a:gd name="connsiteY2-464" fmla="*/ 189898 h 373490"/>
                  <a:gd name="connsiteX3-465" fmla="*/ 792935 w 901862"/>
                  <a:gd name="connsiteY3-466" fmla="*/ 70414 h 373490"/>
                  <a:gd name="connsiteX4-467" fmla="*/ 901862 w 901862"/>
                  <a:gd name="connsiteY4-468" fmla="*/ 156254 h 373490"/>
                  <a:gd name="connsiteX5-469" fmla="*/ 901862 w 901862"/>
                  <a:gd name="connsiteY5-470" fmla="*/ 330042 h 373490"/>
                  <a:gd name="connsiteX6-471" fmla="*/ 858414 w 901862"/>
                  <a:gd name="connsiteY6-472" fmla="*/ 373490 h 373490"/>
                  <a:gd name="connsiteX7-473" fmla="*/ 471864 w 901862"/>
                  <a:gd name="connsiteY7-474" fmla="*/ 264269 h 373490"/>
                  <a:gd name="connsiteX8-475" fmla="*/ 43448 w 901862"/>
                  <a:gd name="connsiteY8-476" fmla="*/ 373490 h 373490"/>
                  <a:gd name="connsiteX9-477" fmla="*/ 0 w 901862"/>
                  <a:gd name="connsiteY9-478" fmla="*/ 330042 h 373490"/>
                  <a:gd name="connsiteX10-479" fmla="*/ 0 w 901862"/>
                  <a:gd name="connsiteY10-480" fmla="*/ 156254 h 373490"/>
                  <a:gd name="connsiteX0-481" fmla="*/ 0 w 901862"/>
                  <a:gd name="connsiteY0-482" fmla="*/ 156254 h 373490"/>
                  <a:gd name="connsiteX1-483" fmla="*/ 45639 w 901862"/>
                  <a:gd name="connsiteY1-484" fmla="*/ 0 h 373490"/>
                  <a:gd name="connsiteX2-485" fmla="*/ 408216 w 901862"/>
                  <a:gd name="connsiteY2-486" fmla="*/ 189898 h 373490"/>
                  <a:gd name="connsiteX3-487" fmla="*/ 792935 w 901862"/>
                  <a:gd name="connsiteY3-488" fmla="*/ 70414 h 373490"/>
                  <a:gd name="connsiteX4-489" fmla="*/ 901862 w 901862"/>
                  <a:gd name="connsiteY4-490" fmla="*/ 156254 h 373490"/>
                  <a:gd name="connsiteX5-491" fmla="*/ 901862 w 901862"/>
                  <a:gd name="connsiteY5-492" fmla="*/ 330042 h 373490"/>
                  <a:gd name="connsiteX6-493" fmla="*/ 858414 w 901862"/>
                  <a:gd name="connsiteY6-494" fmla="*/ 373490 h 373490"/>
                  <a:gd name="connsiteX7-495" fmla="*/ 459752 w 901862"/>
                  <a:gd name="connsiteY7-496" fmla="*/ 336619 h 373490"/>
                  <a:gd name="connsiteX8-497" fmla="*/ 43448 w 901862"/>
                  <a:gd name="connsiteY8-498" fmla="*/ 373490 h 373490"/>
                  <a:gd name="connsiteX9-499" fmla="*/ 0 w 901862"/>
                  <a:gd name="connsiteY9-500" fmla="*/ 330042 h 373490"/>
                  <a:gd name="connsiteX10-501" fmla="*/ 0 w 901862"/>
                  <a:gd name="connsiteY10-502" fmla="*/ 156254 h 373490"/>
                  <a:gd name="connsiteX0-503" fmla="*/ 0 w 901862"/>
                  <a:gd name="connsiteY0-504" fmla="*/ 156254 h 373507"/>
                  <a:gd name="connsiteX1-505" fmla="*/ 45639 w 901862"/>
                  <a:gd name="connsiteY1-506" fmla="*/ 0 h 373507"/>
                  <a:gd name="connsiteX2-507" fmla="*/ 408216 w 901862"/>
                  <a:gd name="connsiteY2-508" fmla="*/ 189898 h 373507"/>
                  <a:gd name="connsiteX3-509" fmla="*/ 792935 w 901862"/>
                  <a:gd name="connsiteY3-510" fmla="*/ 70414 h 373507"/>
                  <a:gd name="connsiteX4-511" fmla="*/ 901862 w 901862"/>
                  <a:gd name="connsiteY4-512" fmla="*/ 156254 h 373507"/>
                  <a:gd name="connsiteX5-513" fmla="*/ 901862 w 901862"/>
                  <a:gd name="connsiteY5-514" fmla="*/ 330042 h 373507"/>
                  <a:gd name="connsiteX6-515" fmla="*/ 858414 w 901862"/>
                  <a:gd name="connsiteY6-516" fmla="*/ 373490 h 373507"/>
                  <a:gd name="connsiteX7-517" fmla="*/ 459752 w 901862"/>
                  <a:gd name="connsiteY7-518" fmla="*/ 336619 h 373507"/>
                  <a:gd name="connsiteX8-519" fmla="*/ 43448 w 901862"/>
                  <a:gd name="connsiteY8-520" fmla="*/ 373490 h 373507"/>
                  <a:gd name="connsiteX9-521" fmla="*/ 0 w 901862"/>
                  <a:gd name="connsiteY9-522" fmla="*/ 330042 h 373507"/>
                  <a:gd name="connsiteX10-523" fmla="*/ 0 w 901862"/>
                  <a:gd name="connsiteY10-524" fmla="*/ 156254 h 373507"/>
                  <a:gd name="connsiteX0-525" fmla="*/ 0 w 901862"/>
                  <a:gd name="connsiteY0-526" fmla="*/ 156254 h 420677"/>
                  <a:gd name="connsiteX1-527" fmla="*/ 45639 w 901862"/>
                  <a:gd name="connsiteY1-528" fmla="*/ 0 h 420677"/>
                  <a:gd name="connsiteX2-529" fmla="*/ 408216 w 901862"/>
                  <a:gd name="connsiteY2-530" fmla="*/ 189898 h 420677"/>
                  <a:gd name="connsiteX3-531" fmla="*/ 792935 w 901862"/>
                  <a:gd name="connsiteY3-532" fmla="*/ 70414 h 420677"/>
                  <a:gd name="connsiteX4-533" fmla="*/ 901862 w 901862"/>
                  <a:gd name="connsiteY4-534" fmla="*/ 156254 h 420677"/>
                  <a:gd name="connsiteX5-535" fmla="*/ 901862 w 901862"/>
                  <a:gd name="connsiteY5-536" fmla="*/ 330042 h 420677"/>
                  <a:gd name="connsiteX6-537" fmla="*/ 858414 w 901862"/>
                  <a:gd name="connsiteY6-538" fmla="*/ 373490 h 420677"/>
                  <a:gd name="connsiteX7-539" fmla="*/ 459752 w 901862"/>
                  <a:gd name="connsiteY7-540" fmla="*/ 336619 h 420677"/>
                  <a:gd name="connsiteX8-541" fmla="*/ 49971 w 901862"/>
                  <a:gd name="connsiteY8-542" fmla="*/ 420666 h 420677"/>
                  <a:gd name="connsiteX9-543" fmla="*/ 0 w 901862"/>
                  <a:gd name="connsiteY9-544" fmla="*/ 330042 h 420677"/>
                  <a:gd name="connsiteX10-545" fmla="*/ 0 w 901862"/>
                  <a:gd name="connsiteY10-546" fmla="*/ 156254 h 420677"/>
                  <a:gd name="connsiteX0-547" fmla="*/ 0 w 901862"/>
                  <a:gd name="connsiteY0-548" fmla="*/ 156254 h 460941"/>
                  <a:gd name="connsiteX1-549" fmla="*/ 45639 w 901862"/>
                  <a:gd name="connsiteY1-550" fmla="*/ 0 h 460941"/>
                  <a:gd name="connsiteX2-551" fmla="*/ 408216 w 901862"/>
                  <a:gd name="connsiteY2-552" fmla="*/ 189898 h 460941"/>
                  <a:gd name="connsiteX3-553" fmla="*/ 792935 w 901862"/>
                  <a:gd name="connsiteY3-554" fmla="*/ 70414 h 460941"/>
                  <a:gd name="connsiteX4-555" fmla="*/ 901862 w 901862"/>
                  <a:gd name="connsiteY4-556" fmla="*/ 156254 h 460941"/>
                  <a:gd name="connsiteX5-557" fmla="*/ 901862 w 901862"/>
                  <a:gd name="connsiteY5-558" fmla="*/ 330042 h 460941"/>
                  <a:gd name="connsiteX6-559" fmla="*/ 834446 w 901862"/>
                  <a:gd name="connsiteY6-560" fmla="*/ 460941 h 460941"/>
                  <a:gd name="connsiteX7-561" fmla="*/ 459752 w 901862"/>
                  <a:gd name="connsiteY7-562" fmla="*/ 336619 h 460941"/>
                  <a:gd name="connsiteX8-563" fmla="*/ 49971 w 901862"/>
                  <a:gd name="connsiteY8-564" fmla="*/ 420666 h 460941"/>
                  <a:gd name="connsiteX9-565" fmla="*/ 0 w 901862"/>
                  <a:gd name="connsiteY9-566" fmla="*/ 330042 h 460941"/>
                  <a:gd name="connsiteX10-567" fmla="*/ 0 w 901862"/>
                  <a:gd name="connsiteY10-568" fmla="*/ 156254 h 460941"/>
                  <a:gd name="connsiteX0-569" fmla="*/ 0 w 901862"/>
                  <a:gd name="connsiteY0-570" fmla="*/ 156254 h 460941"/>
                  <a:gd name="connsiteX1-571" fmla="*/ 45639 w 901862"/>
                  <a:gd name="connsiteY1-572" fmla="*/ 0 h 460941"/>
                  <a:gd name="connsiteX2-573" fmla="*/ 408216 w 901862"/>
                  <a:gd name="connsiteY2-574" fmla="*/ 189898 h 460941"/>
                  <a:gd name="connsiteX3-575" fmla="*/ 792935 w 901862"/>
                  <a:gd name="connsiteY3-576" fmla="*/ 70414 h 460941"/>
                  <a:gd name="connsiteX4-577" fmla="*/ 901862 w 901862"/>
                  <a:gd name="connsiteY4-578" fmla="*/ 156254 h 460941"/>
                  <a:gd name="connsiteX5-579" fmla="*/ 901862 w 901862"/>
                  <a:gd name="connsiteY5-580" fmla="*/ 330042 h 460941"/>
                  <a:gd name="connsiteX6-581" fmla="*/ 834446 w 901862"/>
                  <a:gd name="connsiteY6-582" fmla="*/ 460941 h 460941"/>
                  <a:gd name="connsiteX7-583" fmla="*/ 459752 w 901862"/>
                  <a:gd name="connsiteY7-584" fmla="*/ 336619 h 460941"/>
                  <a:gd name="connsiteX8-585" fmla="*/ 49971 w 901862"/>
                  <a:gd name="connsiteY8-586" fmla="*/ 420666 h 460941"/>
                  <a:gd name="connsiteX9-587" fmla="*/ 0 w 901862"/>
                  <a:gd name="connsiteY9-588" fmla="*/ 330042 h 460941"/>
                  <a:gd name="connsiteX10-589" fmla="*/ 0 w 901862"/>
                  <a:gd name="connsiteY10-590" fmla="*/ 156254 h 460941"/>
                  <a:gd name="connsiteX0-591" fmla="*/ 0 w 901862"/>
                  <a:gd name="connsiteY0-592" fmla="*/ 156254 h 518129"/>
                  <a:gd name="connsiteX1-593" fmla="*/ 45639 w 901862"/>
                  <a:gd name="connsiteY1-594" fmla="*/ 0 h 518129"/>
                  <a:gd name="connsiteX2-595" fmla="*/ 408216 w 901862"/>
                  <a:gd name="connsiteY2-596" fmla="*/ 189898 h 518129"/>
                  <a:gd name="connsiteX3-597" fmla="*/ 792935 w 901862"/>
                  <a:gd name="connsiteY3-598" fmla="*/ 70414 h 518129"/>
                  <a:gd name="connsiteX4-599" fmla="*/ 901862 w 901862"/>
                  <a:gd name="connsiteY4-600" fmla="*/ 156254 h 518129"/>
                  <a:gd name="connsiteX5-601" fmla="*/ 901862 w 901862"/>
                  <a:gd name="connsiteY5-602" fmla="*/ 330042 h 518129"/>
                  <a:gd name="connsiteX6-603" fmla="*/ 820718 w 901862"/>
                  <a:gd name="connsiteY6-604" fmla="*/ 518129 h 518129"/>
                  <a:gd name="connsiteX7-605" fmla="*/ 459752 w 901862"/>
                  <a:gd name="connsiteY7-606" fmla="*/ 336619 h 518129"/>
                  <a:gd name="connsiteX8-607" fmla="*/ 49971 w 901862"/>
                  <a:gd name="connsiteY8-608" fmla="*/ 420666 h 518129"/>
                  <a:gd name="connsiteX9-609" fmla="*/ 0 w 901862"/>
                  <a:gd name="connsiteY9-610" fmla="*/ 330042 h 518129"/>
                  <a:gd name="connsiteX10-611" fmla="*/ 0 w 901862"/>
                  <a:gd name="connsiteY10-612" fmla="*/ 156254 h 518129"/>
                  <a:gd name="connsiteX0-613" fmla="*/ 0 w 901862"/>
                  <a:gd name="connsiteY0-614" fmla="*/ 156254 h 518129"/>
                  <a:gd name="connsiteX1-615" fmla="*/ 45639 w 901862"/>
                  <a:gd name="connsiteY1-616" fmla="*/ 0 h 518129"/>
                  <a:gd name="connsiteX2-617" fmla="*/ 408216 w 901862"/>
                  <a:gd name="connsiteY2-618" fmla="*/ 189898 h 518129"/>
                  <a:gd name="connsiteX3-619" fmla="*/ 792935 w 901862"/>
                  <a:gd name="connsiteY3-620" fmla="*/ 70414 h 518129"/>
                  <a:gd name="connsiteX4-621" fmla="*/ 901862 w 901862"/>
                  <a:gd name="connsiteY4-622" fmla="*/ 156254 h 518129"/>
                  <a:gd name="connsiteX5-623" fmla="*/ 901862 w 901862"/>
                  <a:gd name="connsiteY5-624" fmla="*/ 330042 h 518129"/>
                  <a:gd name="connsiteX6-625" fmla="*/ 820718 w 901862"/>
                  <a:gd name="connsiteY6-626" fmla="*/ 518129 h 518129"/>
                  <a:gd name="connsiteX7-627" fmla="*/ 459752 w 901862"/>
                  <a:gd name="connsiteY7-628" fmla="*/ 336619 h 518129"/>
                  <a:gd name="connsiteX8-629" fmla="*/ 49971 w 901862"/>
                  <a:gd name="connsiteY8-630" fmla="*/ 420666 h 518129"/>
                  <a:gd name="connsiteX9-631" fmla="*/ 0 w 901862"/>
                  <a:gd name="connsiteY9-632" fmla="*/ 330042 h 518129"/>
                  <a:gd name="connsiteX10-633" fmla="*/ 0 w 901862"/>
                  <a:gd name="connsiteY10-634" fmla="*/ 156254 h 518129"/>
                  <a:gd name="connsiteX0-635" fmla="*/ 0 w 901862"/>
                  <a:gd name="connsiteY0-636" fmla="*/ 156254 h 518129"/>
                  <a:gd name="connsiteX1-637" fmla="*/ 45639 w 901862"/>
                  <a:gd name="connsiteY1-638" fmla="*/ 0 h 518129"/>
                  <a:gd name="connsiteX2-639" fmla="*/ 408216 w 901862"/>
                  <a:gd name="connsiteY2-640" fmla="*/ 189898 h 518129"/>
                  <a:gd name="connsiteX3-641" fmla="*/ 792935 w 901862"/>
                  <a:gd name="connsiteY3-642" fmla="*/ 70414 h 518129"/>
                  <a:gd name="connsiteX4-643" fmla="*/ 901862 w 901862"/>
                  <a:gd name="connsiteY4-644" fmla="*/ 156254 h 518129"/>
                  <a:gd name="connsiteX5-645" fmla="*/ 901862 w 901862"/>
                  <a:gd name="connsiteY5-646" fmla="*/ 330042 h 518129"/>
                  <a:gd name="connsiteX6-647" fmla="*/ 820718 w 901862"/>
                  <a:gd name="connsiteY6-648" fmla="*/ 518129 h 518129"/>
                  <a:gd name="connsiteX7-649" fmla="*/ 449618 w 901862"/>
                  <a:gd name="connsiteY7-650" fmla="*/ 343309 h 518129"/>
                  <a:gd name="connsiteX8-651" fmla="*/ 49971 w 901862"/>
                  <a:gd name="connsiteY8-652" fmla="*/ 420666 h 518129"/>
                  <a:gd name="connsiteX9-653" fmla="*/ 0 w 901862"/>
                  <a:gd name="connsiteY9-654" fmla="*/ 330042 h 518129"/>
                  <a:gd name="connsiteX10-655" fmla="*/ 0 w 901862"/>
                  <a:gd name="connsiteY10-656" fmla="*/ 156254 h 518129"/>
                  <a:gd name="connsiteX0-657" fmla="*/ 0 w 901862"/>
                  <a:gd name="connsiteY0-658" fmla="*/ 156254 h 518129"/>
                  <a:gd name="connsiteX1-659" fmla="*/ 45639 w 901862"/>
                  <a:gd name="connsiteY1-660" fmla="*/ 0 h 518129"/>
                  <a:gd name="connsiteX2-661" fmla="*/ 408216 w 901862"/>
                  <a:gd name="connsiteY2-662" fmla="*/ 189898 h 518129"/>
                  <a:gd name="connsiteX3-663" fmla="*/ 792935 w 901862"/>
                  <a:gd name="connsiteY3-664" fmla="*/ 70414 h 518129"/>
                  <a:gd name="connsiteX4-665" fmla="*/ 901862 w 901862"/>
                  <a:gd name="connsiteY4-666" fmla="*/ 156254 h 518129"/>
                  <a:gd name="connsiteX5-667" fmla="*/ 901862 w 901862"/>
                  <a:gd name="connsiteY5-668" fmla="*/ 330042 h 518129"/>
                  <a:gd name="connsiteX6-669" fmla="*/ 820718 w 901862"/>
                  <a:gd name="connsiteY6-670" fmla="*/ 518129 h 518129"/>
                  <a:gd name="connsiteX7-671" fmla="*/ 449618 w 901862"/>
                  <a:gd name="connsiteY7-672" fmla="*/ 343309 h 518129"/>
                  <a:gd name="connsiteX8-673" fmla="*/ 53233 w 901862"/>
                  <a:gd name="connsiteY8-674" fmla="*/ 444254 h 518129"/>
                  <a:gd name="connsiteX9-675" fmla="*/ 0 w 901862"/>
                  <a:gd name="connsiteY9-676" fmla="*/ 330042 h 518129"/>
                  <a:gd name="connsiteX10-677" fmla="*/ 0 w 901862"/>
                  <a:gd name="connsiteY10-678" fmla="*/ 156254 h 518129"/>
                  <a:gd name="connsiteX0-679" fmla="*/ 0 w 901862"/>
                  <a:gd name="connsiteY0-680" fmla="*/ 156254 h 518129"/>
                  <a:gd name="connsiteX1-681" fmla="*/ 45639 w 901862"/>
                  <a:gd name="connsiteY1-682" fmla="*/ 0 h 518129"/>
                  <a:gd name="connsiteX2-683" fmla="*/ 408216 w 901862"/>
                  <a:gd name="connsiteY2-684" fmla="*/ 189898 h 518129"/>
                  <a:gd name="connsiteX3-685" fmla="*/ 792935 w 901862"/>
                  <a:gd name="connsiteY3-686" fmla="*/ 70414 h 518129"/>
                  <a:gd name="connsiteX4-687" fmla="*/ 901862 w 901862"/>
                  <a:gd name="connsiteY4-688" fmla="*/ 156254 h 518129"/>
                  <a:gd name="connsiteX5-689" fmla="*/ 901862 w 901862"/>
                  <a:gd name="connsiteY5-690" fmla="*/ 330042 h 518129"/>
                  <a:gd name="connsiteX6-691" fmla="*/ 820718 w 901862"/>
                  <a:gd name="connsiteY6-692" fmla="*/ 518129 h 518129"/>
                  <a:gd name="connsiteX7-693" fmla="*/ 449618 w 901862"/>
                  <a:gd name="connsiteY7-694" fmla="*/ 343309 h 518129"/>
                  <a:gd name="connsiteX8-695" fmla="*/ 53233 w 901862"/>
                  <a:gd name="connsiteY8-696" fmla="*/ 444254 h 518129"/>
                  <a:gd name="connsiteX9-697" fmla="*/ 0 w 901862"/>
                  <a:gd name="connsiteY9-698" fmla="*/ 330042 h 518129"/>
                  <a:gd name="connsiteX10-699" fmla="*/ 0 w 901862"/>
                  <a:gd name="connsiteY10-700" fmla="*/ 156254 h 518129"/>
                  <a:gd name="connsiteX0-701" fmla="*/ 0 w 901862"/>
                  <a:gd name="connsiteY0-702" fmla="*/ 156254 h 518129"/>
                  <a:gd name="connsiteX1-703" fmla="*/ 45639 w 901862"/>
                  <a:gd name="connsiteY1-704" fmla="*/ 0 h 518129"/>
                  <a:gd name="connsiteX2-705" fmla="*/ 408216 w 901862"/>
                  <a:gd name="connsiteY2-706" fmla="*/ 189898 h 518129"/>
                  <a:gd name="connsiteX3-707" fmla="*/ 792935 w 901862"/>
                  <a:gd name="connsiteY3-708" fmla="*/ 70414 h 518129"/>
                  <a:gd name="connsiteX4-709" fmla="*/ 901862 w 901862"/>
                  <a:gd name="connsiteY4-710" fmla="*/ 156254 h 518129"/>
                  <a:gd name="connsiteX5-711" fmla="*/ 901862 w 901862"/>
                  <a:gd name="connsiteY5-712" fmla="*/ 330042 h 518129"/>
                  <a:gd name="connsiteX6-713" fmla="*/ 820718 w 901862"/>
                  <a:gd name="connsiteY6-714" fmla="*/ 518129 h 518129"/>
                  <a:gd name="connsiteX7-715" fmla="*/ 449618 w 901862"/>
                  <a:gd name="connsiteY7-716" fmla="*/ 343309 h 518129"/>
                  <a:gd name="connsiteX8-717" fmla="*/ 53233 w 901862"/>
                  <a:gd name="connsiteY8-718" fmla="*/ 444254 h 518129"/>
                  <a:gd name="connsiteX9-719" fmla="*/ 0 w 901862"/>
                  <a:gd name="connsiteY9-720" fmla="*/ 330042 h 518129"/>
                  <a:gd name="connsiteX10-721" fmla="*/ 0 w 901862"/>
                  <a:gd name="connsiteY10-722" fmla="*/ 156254 h 518129"/>
                  <a:gd name="connsiteX0-723" fmla="*/ 0 w 901862"/>
                  <a:gd name="connsiteY0-724" fmla="*/ 156254 h 518129"/>
                  <a:gd name="connsiteX1-725" fmla="*/ 45639 w 901862"/>
                  <a:gd name="connsiteY1-726" fmla="*/ 0 h 518129"/>
                  <a:gd name="connsiteX2-727" fmla="*/ 408216 w 901862"/>
                  <a:gd name="connsiteY2-728" fmla="*/ 189898 h 518129"/>
                  <a:gd name="connsiteX3-729" fmla="*/ 792935 w 901862"/>
                  <a:gd name="connsiteY3-730" fmla="*/ 70414 h 518129"/>
                  <a:gd name="connsiteX4-731" fmla="*/ 901862 w 901862"/>
                  <a:gd name="connsiteY4-732" fmla="*/ 156254 h 518129"/>
                  <a:gd name="connsiteX5-733" fmla="*/ 901862 w 901862"/>
                  <a:gd name="connsiteY5-734" fmla="*/ 330042 h 518129"/>
                  <a:gd name="connsiteX6-735" fmla="*/ 820718 w 901862"/>
                  <a:gd name="connsiteY6-736" fmla="*/ 518129 h 518129"/>
                  <a:gd name="connsiteX7-737" fmla="*/ 449618 w 901862"/>
                  <a:gd name="connsiteY7-738" fmla="*/ 343309 h 518129"/>
                  <a:gd name="connsiteX8-739" fmla="*/ 53233 w 901862"/>
                  <a:gd name="connsiteY8-740" fmla="*/ 444254 h 518129"/>
                  <a:gd name="connsiteX9-741" fmla="*/ 0 w 901862"/>
                  <a:gd name="connsiteY9-742" fmla="*/ 330042 h 518129"/>
                  <a:gd name="connsiteX10-743" fmla="*/ 0 w 901862"/>
                  <a:gd name="connsiteY10-744" fmla="*/ 156254 h 518129"/>
                  <a:gd name="connsiteX0-745" fmla="*/ 0 w 901862"/>
                  <a:gd name="connsiteY0-746" fmla="*/ 156254 h 518129"/>
                  <a:gd name="connsiteX1-747" fmla="*/ 45639 w 901862"/>
                  <a:gd name="connsiteY1-748" fmla="*/ 0 h 518129"/>
                  <a:gd name="connsiteX2-749" fmla="*/ 408216 w 901862"/>
                  <a:gd name="connsiteY2-750" fmla="*/ 189898 h 518129"/>
                  <a:gd name="connsiteX3-751" fmla="*/ 792935 w 901862"/>
                  <a:gd name="connsiteY3-752" fmla="*/ 70414 h 518129"/>
                  <a:gd name="connsiteX4-753" fmla="*/ 901862 w 901862"/>
                  <a:gd name="connsiteY4-754" fmla="*/ 156254 h 518129"/>
                  <a:gd name="connsiteX5-755" fmla="*/ 901862 w 901862"/>
                  <a:gd name="connsiteY5-756" fmla="*/ 330042 h 518129"/>
                  <a:gd name="connsiteX6-757" fmla="*/ 820718 w 901862"/>
                  <a:gd name="connsiteY6-758" fmla="*/ 518129 h 518129"/>
                  <a:gd name="connsiteX7-759" fmla="*/ 449618 w 901862"/>
                  <a:gd name="connsiteY7-760" fmla="*/ 343309 h 518129"/>
                  <a:gd name="connsiteX8-761" fmla="*/ 53233 w 901862"/>
                  <a:gd name="connsiteY8-762" fmla="*/ 444254 h 518129"/>
                  <a:gd name="connsiteX9-763" fmla="*/ 0 w 901862"/>
                  <a:gd name="connsiteY9-764" fmla="*/ 330042 h 518129"/>
                  <a:gd name="connsiteX10-765" fmla="*/ 0 w 901862"/>
                  <a:gd name="connsiteY10-766" fmla="*/ 156254 h 518129"/>
                  <a:gd name="connsiteX0-767" fmla="*/ 0 w 901862"/>
                  <a:gd name="connsiteY0-768" fmla="*/ 171490 h 533365"/>
                  <a:gd name="connsiteX1-769" fmla="*/ 27185 w 901862"/>
                  <a:gd name="connsiteY1-770" fmla="*/ 0 h 533365"/>
                  <a:gd name="connsiteX2-771" fmla="*/ 408216 w 901862"/>
                  <a:gd name="connsiteY2-772" fmla="*/ 205134 h 533365"/>
                  <a:gd name="connsiteX3-773" fmla="*/ 792935 w 901862"/>
                  <a:gd name="connsiteY3-774" fmla="*/ 85650 h 533365"/>
                  <a:gd name="connsiteX4-775" fmla="*/ 901862 w 901862"/>
                  <a:gd name="connsiteY4-776" fmla="*/ 171490 h 533365"/>
                  <a:gd name="connsiteX5-777" fmla="*/ 901862 w 901862"/>
                  <a:gd name="connsiteY5-778" fmla="*/ 345278 h 533365"/>
                  <a:gd name="connsiteX6-779" fmla="*/ 820718 w 901862"/>
                  <a:gd name="connsiteY6-780" fmla="*/ 533365 h 533365"/>
                  <a:gd name="connsiteX7-781" fmla="*/ 449618 w 901862"/>
                  <a:gd name="connsiteY7-782" fmla="*/ 358545 h 533365"/>
                  <a:gd name="connsiteX8-783" fmla="*/ 53233 w 901862"/>
                  <a:gd name="connsiteY8-784" fmla="*/ 459490 h 533365"/>
                  <a:gd name="connsiteX9-785" fmla="*/ 0 w 901862"/>
                  <a:gd name="connsiteY9-786" fmla="*/ 345278 h 533365"/>
                  <a:gd name="connsiteX10-787" fmla="*/ 0 w 901862"/>
                  <a:gd name="connsiteY10-788" fmla="*/ 171490 h 5333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 ang="0">
                    <a:pos x="connsiteX10-479" y="connsiteY10-480"/>
                  </a:cxn>
                </a:cxnLst>
                <a:rect l="l" t="t" r="r" b="b"/>
                <a:pathLst>
                  <a:path w="901862" h="533365">
                    <a:moveTo>
                      <a:pt x="0" y="171490"/>
                    </a:moveTo>
                    <a:cubicBezTo>
                      <a:pt x="0" y="147494"/>
                      <a:pt x="3189" y="0"/>
                      <a:pt x="27185" y="0"/>
                    </a:cubicBezTo>
                    <a:cubicBezTo>
                      <a:pt x="108606" y="96799"/>
                      <a:pt x="280591" y="190859"/>
                      <a:pt x="408216" y="205134"/>
                    </a:cubicBezTo>
                    <a:cubicBezTo>
                      <a:pt x="535841" y="219409"/>
                      <a:pt x="638523" y="203937"/>
                      <a:pt x="792935" y="85650"/>
                    </a:cubicBezTo>
                    <a:cubicBezTo>
                      <a:pt x="816931" y="85650"/>
                      <a:pt x="901862" y="147494"/>
                      <a:pt x="901862" y="171490"/>
                    </a:cubicBezTo>
                    <a:lnTo>
                      <a:pt x="901862" y="345278"/>
                    </a:lnTo>
                    <a:cubicBezTo>
                      <a:pt x="901862" y="369274"/>
                      <a:pt x="844714" y="533365"/>
                      <a:pt x="820718" y="533365"/>
                    </a:cubicBezTo>
                    <a:cubicBezTo>
                      <a:pt x="658038" y="406441"/>
                      <a:pt x="577532" y="370857"/>
                      <a:pt x="449618" y="358545"/>
                    </a:cubicBezTo>
                    <a:cubicBezTo>
                      <a:pt x="321704" y="346233"/>
                      <a:pt x="129858" y="460586"/>
                      <a:pt x="53233" y="459490"/>
                    </a:cubicBezTo>
                    <a:cubicBezTo>
                      <a:pt x="29237" y="459490"/>
                      <a:pt x="0" y="369274"/>
                      <a:pt x="0" y="345278"/>
                    </a:cubicBezTo>
                    <a:lnTo>
                      <a:pt x="0" y="171490"/>
                    </a:ln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8116783" y="3247038"/>
              <a:ext cx="2975712" cy="3208459"/>
              <a:chOff x="3940176" y="1559719"/>
              <a:chExt cx="3024187" cy="3260725"/>
            </a:xfrm>
            <a:solidFill>
              <a:srgbClr val="6AC5F0"/>
            </a:solidFill>
          </p:grpSpPr>
          <p:sp>
            <p:nvSpPr>
              <p:cNvPr id="23" name="圆角矩形 22"/>
              <p:cNvSpPr/>
              <p:nvPr/>
            </p:nvSpPr>
            <p:spPr>
              <a:xfrm>
                <a:off x="5516563" y="1559719"/>
                <a:ext cx="1447800" cy="990600"/>
              </a:xfrm>
              <a:prstGeom prst="roundRect">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p:nvSpPr>
            <p:spPr>
              <a:xfrm>
                <a:off x="5515769" y="3829844"/>
                <a:ext cx="1447800" cy="990600"/>
              </a:xfrm>
              <a:prstGeom prst="roundRect">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3940176" y="2677319"/>
                <a:ext cx="1447800" cy="990600"/>
              </a:xfrm>
              <a:prstGeom prst="roundRect">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17"/>
              <p:cNvSpPr/>
              <p:nvPr/>
            </p:nvSpPr>
            <p:spPr>
              <a:xfrm rot="18884533">
                <a:off x="4999014" y="2361840"/>
                <a:ext cx="901862" cy="445469"/>
              </a:xfrm>
              <a:custGeom>
                <a:avLst/>
                <a:gdLst>
                  <a:gd name="connsiteX0" fmla="*/ 0 w 901862"/>
                  <a:gd name="connsiteY0" fmla="*/ 43448 h 260684"/>
                  <a:gd name="connsiteX1" fmla="*/ 43448 w 901862"/>
                  <a:gd name="connsiteY1" fmla="*/ 0 h 260684"/>
                  <a:gd name="connsiteX2" fmla="*/ 858414 w 901862"/>
                  <a:gd name="connsiteY2" fmla="*/ 0 h 260684"/>
                  <a:gd name="connsiteX3" fmla="*/ 901862 w 901862"/>
                  <a:gd name="connsiteY3" fmla="*/ 43448 h 260684"/>
                  <a:gd name="connsiteX4" fmla="*/ 901862 w 901862"/>
                  <a:gd name="connsiteY4" fmla="*/ 217236 h 260684"/>
                  <a:gd name="connsiteX5" fmla="*/ 858414 w 901862"/>
                  <a:gd name="connsiteY5" fmla="*/ 260684 h 260684"/>
                  <a:gd name="connsiteX6" fmla="*/ 43448 w 901862"/>
                  <a:gd name="connsiteY6" fmla="*/ 260684 h 260684"/>
                  <a:gd name="connsiteX7" fmla="*/ 0 w 901862"/>
                  <a:gd name="connsiteY7" fmla="*/ 217236 h 260684"/>
                  <a:gd name="connsiteX8" fmla="*/ 0 w 901862"/>
                  <a:gd name="connsiteY8" fmla="*/ 43448 h 260684"/>
                  <a:gd name="connsiteX0-1" fmla="*/ 0 w 901862"/>
                  <a:gd name="connsiteY0-2" fmla="*/ 43539 h 260775"/>
                  <a:gd name="connsiteX1-3" fmla="*/ 43448 w 901862"/>
                  <a:gd name="connsiteY1-4" fmla="*/ 91 h 260775"/>
                  <a:gd name="connsiteX2-5" fmla="*/ 469179 w 901862"/>
                  <a:gd name="connsiteY2-6" fmla="*/ 0 h 260775"/>
                  <a:gd name="connsiteX3-7" fmla="*/ 858414 w 901862"/>
                  <a:gd name="connsiteY3-8" fmla="*/ 91 h 260775"/>
                  <a:gd name="connsiteX4-9" fmla="*/ 901862 w 901862"/>
                  <a:gd name="connsiteY4-10" fmla="*/ 43539 h 260775"/>
                  <a:gd name="connsiteX5-11" fmla="*/ 901862 w 901862"/>
                  <a:gd name="connsiteY5-12" fmla="*/ 217327 h 260775"/>
                  <a:gd name="connsiteX6-13" fmla="*/ 858414 w 901862"/>
                  <a:gd name="connsiteY6-14" fmla="*/ 260775 h 260775"/>
                  <a:gd name="connsiteX7-15" fmla="*/ 43448 w 901862"/>
                  <a:gd name="connsiteY7-16" fmla="*/ 260775 h 260775"/>
                  <a:gd name="connsiteX8-17" fmla="*/ 0 w 901862"/>
                  <a:gd name="connsiteY8-18" fmla="*/ 217327 h 260775"/>
                  <a:gd name="connsiteX9" fmla="*/ 0 w 901862"/>
                  <a:gd name="connsiteY9" fmla="*/ 43539 h 260775"/>
                  <a:gd name="connsiteX0-19" fmla="*/ 0 w 901862"/>
                  <a:gd name="connsiteY0-20" fmla="*/ 43448 h 260684"/>
                  <a:gd name="connsiteX1-21" fmla="*/ 43448 w 901862"/>
                  <a:gd name="connsiteY1-22" fmla="*/ 0 h 260684"/>
                  <a:gd name="connsiteX2-23" fmla="*/ 441588 w 901862"/>
                  <a:gd name="connsiteY2-24" fmla="*/ 144593 h 260684"/>
                  <a:gd name="connsiteX3-25" fmla="*/ 858414 w 901862"/>
                  <a:gd name="connsiteY3-26" fmla="*/ 0 h 260684"/>
                  <a:gd name="connsiteX4-27" fmla="*/ 901862 w 901862"/>
                  <a:gd name="connsiteY4-28" fmla="*/ 43448 h 260684"/>
                  <a:gd name="connsiteX5-29" fmla="*/ 901862 w 901862"/>
                  <a:gd name="connsiteY5-30" fmla="*/ 217236 h 260684"/>
                  <a:gd name="connsiteX6-31" fmla="*/ 858414 w 901862"/>
                  <a:gd name="connsiteY6-32" fmla="*/ 260684 h 260684"/>
                  <a:gd name="connsiteX7-33" fmla="*/ 43448 w 901862"/>
                  <a:gd name="connsiteY7-34" fmla="*/ 260684 h 260684"/>
                  <a:gd name="connsiteX8-35" fmla="*/ 0 w 901862"/>
                  <a:gd name="connsiteY8-36" fmla="*/ 217236 h 260684"/>
                  <a:gd name="connsiteX9-37" fmla="*/ 0 w 901862"/>
                  <a:gd name="connsiteY9-38" fmla="*/ 43448 h 260684"/>
                  <a:gd name="connsiteX0-39" fmla="*/ 0 w 901862"/>
                  <a:gd name="connsiteY0-40" fmla="*/ 43448 h 260684"/>
                  <a:gd name="connsiteX1-41" fmla="*/ 43448 w 901862"/>
                  <a:gd name="connsiteY1-42" fmla="*/ 0 h 260684"/>
                  <a:gd name="connsiteX2-43" fmla="*/ 446920 w 901862"/>
                  <a:gd name="connsiteY2-44" fmla="*/ 82317 h 260684"/>
                  <a:gd name="connsiteX3-45" fmla="*/ 858414 w 901862"/>
                  <a:gd name="connsiteY3-46" fmla="*/ 0 h 260684"/>
                  <a:gd name="connsiteX4-47" fmla="*/ 901862 w 901862"/>
                  <a:gd name="connsiteY4-48" fmla="*/ 43448 h 260684"/>
                  <a:gd name="connsiteX5-49" fmla="*/ 901862 w 901862"/>
                  <a:gd name="connsiteY5-50" fmla="*/ 217236 h 260684"/>
                  <a:gd name="connsiteX6-51" fmla="*/ 858414 w 901862"/>
                  <a:gd name="connsiteY6-52" fmla="*/ 260684 h 260684"/>
                  <a:gd name="connsiteX7-53" fmla="*/ 43448 w 901862"/>
                  <a:gd name="connsiteY7-54" fmla="*/ 260684 h 260684"/>
                  <a:gd name="connsiteX8-55" fmla="*/ 0 w 901862"/>
                  <a:gd name="connsiteY8-56" fmla="*/ 217236 h 260684"/>
                  <a:gd name="connsiteX9-57" fmla="*/ 0 w 901862"/>
                  <a:gd name="connsiteY9-58" fmla="*/ 43448 h 260684"/>
                  <a:gd name="connsiteX0-59" fmla="*/ 0 w 901862"/>
                  <a:gd name="connsiteY0-60" fmla="*/ 43448 h 260684"/>
                  <a:gd name="connsiteX1-61" fmla="*/ 43448 w 901862"/>
                  <a:gd name="connsiteY1-62" fmla="*/ 0 h 260684"/>
                  <a:gd name="connsiteX2-63" fmla="*/ 446920 w 901862"/>
                  <a:gd name="connsiteY2-64" fmla="*/ 82317 h 260684"/>
                  <a:gd name="connsiteX3-65" fmla="*/ 858414 w 901862"/>
                  <a:gd name="connsiteY3-66" fmla="*/ 0 h 260684"/>
                  <a:gd name="connsiteX4-67" fmla="*/ 901862 w 901862"/>
                  <a:gd name="connsiteY4-68" fmla="*/ 43448 h 260684"/>
                  <a:gd name="connsiteX5-69" fmla="*/ 901862 w 901862"/>
                  <a:gd name="connsiteY5-70" fmla="*/ 217236 h 260684"/>
                  <a:gd name="connsiteX6-71" fmla="*/ 858414 w 901862"/>
                  <a:gd name="connsiteY6-72" fmla="*/ 260684 h 260684"/>
                  <a:gd name="connsiteX7-73" fmla="*/ 43448 w 901862"/>
                  <a:gd name="connsiteY7-74" fmla="*/ 260684 h 260684"/>
                  <a:gd name="connsiteX8-75" fmla="*/ 0 w 901862"/>
                  <a:gd name="connsiteY8-76" fmla="*/ 217236 h 260684"/>
                  <a:gd name="connsiteX9-77" fmla="*/ 0 w 901862"/>
                  <a:gd name="connsiteY9-78" fmla="*/ 43448 h 260684"/>
                  <a:gd name="connsiteX0-79" fmla="*/ 0 w 901862"/>
                  <a:gd name="connsiteY0-80" fmla="*/ 43448 h 260684"/>
                  <a:gd name="connsiteX1-81" fmla="*/ 43448 w 901862"/>
                  <a:gd name="connsiteY1-82" fmla="*/ 0 h 260684"/>
                  <a:gd name="connsiteX2-83" fmla="*/ 446920 w 901862"/>
                  <a:gd name="connsiteY2-84" fmla="*/ 82317 h 260684"/>
                  <a:gd name="connsiteX3-85" fmla="*/ 858414 w 901862"/>
                  <a:gd name="connsiteY3-86" fmla="*/ 0 h 260684"/>
                  <a:gd name="connsiteX4-87" fmla="*/ 901862 w 901862"/>
                  <a:gd name="connsiteY4-88" fmla="*/ 43448 h 260684"/>
                  <a:gd name="connsiteX5-89" fmla="*/ 901862 w 901862"/>
                  <a:gd name="connsiteY5-90" fmla="*/ 217236 h 260684"/>
                  <a:gd name="connsiteX6-91" fmla="*/ 858414 w 901862"/>
                  <a:gd name="connsiteY6-92" fmla="*/ 260684 h 260684"/>
                  <a:gd name="connsiteX7-93" fmla="*/ 43448 w 901862"/>
                  <a:gd name="connsiteY7-94" fmla="*/ 260684 h 260684"/>
                  <a:gd name="connsiteX8-95" fmla="*/ 0 w 901862"/>
                  <a:gd name="connsiteY8-96" fmla="*/ 217236 h 260684"/>
                  <a:gd name="connsiteX9-97" fmla="*/ 0 w 901862"/>
                  <a:gd name="connsiteY9-98" fmla="*/ 43448 h 260684"/>
                  <a:gd name="connsiteX0-99" fmla="*/ 0 w 901862"/>
                  <a:gd name="connsiteY0-100" fmla="*/ 90518 h 307754"/>
                  <a:gd name="connsiteX1-101" fmla="*/ 60498 w 901862"/>
                  <a:gd name="connsiteY1-102" fmla="*/ 0 h 307754"/>
                  <a:gd name="connsiteX2-103" fmla="*/ 446920 w 901862"/>
                  <a:gd name="connsiteY2-104" fmla="*/ 129387 h 307754"/>
                  <a:gd name="connsiteX3-105" fmla="*/ 858414 w 901862"/>
                  <a:gd name="connsiteY3-106" fmla="*/ 47070 h 307754"/>
                  <a:gd name="connsiteX4-107" fmla="*/ 901862 w 901862"/>
                  <a:gd name="connsiteY4-108" fmla="*/ 90518 h 307754"/>
                  <a:gd name="connsiteX5-109" fmla="*/ 901862 w 901862"/>
                  <a:gd name="connsiteY5-110" fmla="*/ 264306 h 307754"/>
                  <a:gd name="connsiteX6-111" fmla="*/ 858414 w 901862"/>
                  <a:gd name="connsiteY6-112" fmla="*/ 307754 h 307754"/>
                  <a:gd name="connsiteX7-113" fmla="*/ 43448 w 901862"/>
                  <a:gd name="connsiteY7-114" fmla="*/ 307754 h 307754"/>
                  <a:gd name="connsiteX8-115" fmla="*/ 0 w 901862"/>
                  <a:gd name="connsiteY8-116" fmla="*/ 264306 h 307754"/>
                  <a:gd name="connsiteX9-117" fmla="*/ 0 w 901862"/>
                  <a:gd name="connsiteY9-118" fmla="*/ 90518 h 307754"/>
                  <a:gd name="connsiteX0-119" fmla="*/ 0 w 901862"/>
                  <a:gd name="connsiteY0-120" fmla="*/ 90518 h 307754"/>
                  <a:gd name="connsiteX1-121" fmla="*/ 60498 w 901862"/>
                  <a:gd name="connsiteY1-122" fmla="*/ 0 h 307754"/>
                  <a:gd name="connsiteX2-123" fmla="*/ 446920 w 901862"/>
                  <a:gd name="connsiteY2-124" fmla="*/ 129387 h 307754"/>
                  <a:gd name="connsiteX3-125" fmla="*/ 858414 w 901862"/>
                  <a:gd name="connsiteY3-126" fmla="*/ 47070 h 307754"/>
                  <a:gd name="connsiteX4-127" fmla="*/ 901862 w 901862"/>
                  <a:gd name="connsiteY4-128" fmla="*/ 90518 h 307754"/>
                  <a:gd name="connsiteX5-129" fmla="*/ 901862 w 901862"/>
                  <a:gd name="connsiteY5-130" fmla="*/ 264306 h 307754"/>
                  <a:gd name="connsiteX6-131" fmla="*/ 858414 w 901862"/>
                  <a:gd name="connsiteY6-132" fmla="*/ 307754 h 307754"/>
                  <a:gd name="connsiteX7-133" fmla="*/ 43448 w 901862"/>
                  <a:gd name="connsiteY7-134" fmla="*/ 307754 h 307754"/>
                  <a:gd name="connsiteX8-135" fmla="*/ 0 w 901862"/>
                  <a:gd name="connsiteY8-136" fmla="*/ 264306 h 307754"/>
                  <a:gd name="connsiteX9-137" fmla="*/ 0 w 901862"/>
                  <a:gd name="connsiteY9-138" fmla="*/ 90518 h 307754"/>
                  <a:gd name="connsiteX0-139" fmla="*/ 0 w 901862"/>
                  <a:gd name="connsiteY0-140" fmla="*/ 90518 h 307754"/>
                  <a:gd name="connsiteX1-141" fmla="*/ 60498 w 901862"/>
                  <a:gd name="connsiteY1-142" fmla="*/ 0 h 307754"/>
                  <a:gd name="connsiteX2-143" fmla="*/ 446920 w 901862"/>
                  <a:gd name="connsiteY2-144" fmla="*/ 129387 h 307754"/>
                  <a:gd name="connsiteX3-145" fmla="*/ 858414 w 901862"/>
                  <a:gd name="connsiteY3-146" fmla="*/ 47070 h 307754"/>
                  <a:gd name="connsiteX4-147" fmla="*/ 901862 w 901862"/>
                  <a:gd name="connsiteY4-148" fmla="*/ 90518 h 307754"/>
                  <a:gd name="connsiteX5-149" fmla="*/ 901862 w 901862"/>
                  <a:gd name="connsiteY5-150" fmla="*/ 264306 h 307754"/>
                  <a:gd name="connsiteX6-151" fmla="*/ 858414 w 901862"/>
                  <a:gd name="connsiteY6-152" fmla="*/ 307754 h 307754"/>
                  <a:gd name="connsiteX7-153" fmla="*/ 43448 w 901862"/>
                  <a:gd name="connsiteY7-154" fmla="*/ 307754 h 307754"/>
                  <a:gd name="connsiteX8-155" fmla="*/ 0 w 901862"/>
                  <a:gd name="connsiteY8-156" fmla="*/ 264306 h 307754"/>
                  <a:gd name="connsiteX9-157" fmla="*/ 0 w 901862"/>
                  <a:gd name="connsiteY9-158" fmla="*/ 90518 h 307754"/>
                  <a:gd name="connsiteX0-159" fmla="*/ 0 w 901862"/>
                  <a:gd name="connsiteY0-160" fmla="*/ 109063 h 326299"/>
                  <a:gd name="connsiteX1-161" fmla="*/ 55530 w 901862"/>
                  <a:gd name="connsiteY1-162" fmla="*/ 0 h 326299"/>
                  <a:gd name="connsiteX2-163" fmla="*/ 446920 w 901862"/>
                  <a:gd name="connsiteY2-164" fmla="*/ 147932 h 326299"/>
                  <a:gd name="connsiteX3-165" fmla="*/ 858414 w 901862"/>
                  <a:gd name="connsiteY3-166" fmla="*/ 65615 h 326299"/>
                  <a:gd name="connsiteX4-167" fmla="*/ 901862 w 901862"/>
                  <a:gd name="connsiteY4-168" fmla="*/ 109063 h 326299"/>
                  <a:gd name="connsiteX5-169" fmla="*/ 901862 w 901862"/>
                  <a:gd name="connsiteY5-170" fmla="*/ 282851 h 326299"/>
                  <a:gd name="connsiteX6-171" fmla="*/ 858414 w 901862"/>
                  <a:gd name="connsiteY6-172" fmla="*/ 326299 h 326299"/>
                  <a:gd name="connsiteX7-173" fmla="*/ 43448 w 901862"/>
                  <a:gd name="connsiteY7-174" fmla="*/ 326299 h 326299"/>
                  <a:gd name="connsiteX8-175" fmla="*/ 0 w 901862"/>
                  <a:gd name="connsiteY8-176" fmla="*/ 282851 h 326299"/>
                  <a:gd name="connsiteX9-177" fmla="*/ 0 w 901862"/>
                  <a:gd name="connsiteY9-178" fmla="*/ 109063 h 326299"/>
                  <a:gd name="connsiteX0-179" fmla="*/ 0 w 901862"/>
                  <a:gd name="connsiteY0-180" fmla="*/ 109063 h 326299"/>
                  <a:gd name="connsiteX1-181" fmla="*/ 55530 w 901862"/>
                  <a:gd name="connsiteY1-182" fmla="*/ 0 h 326299"/>
                  <a:gd name="connsiteX2-183" fmla="*/ 446920 w 901862"/>
                  <a:gd name="connsiteY2-184" fmla="*/ 147932 h 326299"/>
                  <a:gd name="connsiteX3-185" fmla="*/ 858414 w 901862"/>
                  <a:gd name="connsiteY3-186" fmla="*/ 65615 h 326299"/>
                  <a:gd name="connsiteX4-187" fmla="*/ 901862 w 901862"/>
                  <a:gd name="connsiteY4-188" fmla="*/ 109063 h 326299"/>
                  <a:gd name="connsiteX5-189" fmla="*/ 901862 w 901862"/>
                  <a:gd name="connsiteY5-190" fmla="*/ 282851 h 326299"/>
                  <a:gd name="connsiteX6-191" fmla="*/ 858414 w 901862"/>
                  <a:gd name="connsiteY6-192" fmla="*/ 326299 h 326299"/>
                  <a:gd name="connsiteX7-193" fmla="*/ 43448 w 901862"/>
                  <a:gd name="connsiteY7-194" fmla="*/ 326299 h 326299"/>
                  <a:gd name="connsiteX8-195" fmla="*/ 0 w 901862"/>
                  <a:gd name="connsiteY8-196" fmla="*/ 282851 h 326299"/>
                  <a:gd name="connsiteX9-197" fmla="*/ 0 w 901862"/>
                  <a:gd name="connsiteY9-198" fmla="*/ 109063 h 326299"/>
                  <a:gd name="connsiteX0-199" fmla="*/ 0 w 901862"/>
                  <a:gd name="connsiteY0-200" fmla="*/ 109063 h 326299"/>
                  <a:gd name="connsiteX1-201" fmla="*/ 55530 w 901862"/>
                  <a:gd name="connsiteY1-202" fmla="*/ 0 h 326299"/>
                  <a:gd name="connsiteX2-203" fmla="*/ 446920 w 901862"/>
                  <a:gd name="connsiteY2-204" fmla="*/ 147932 h 326299"/>
                  <a:gd name="connsiteX3-205" fmla="*/ 858414 w 901862"/>
                  <a:gd name="connsiteY3-206" fmla="*/ 65615 h 326299"/>
                  <a:gd name="connsiteX4-207" fmla="*/ 901862 w 901862"/>
                  <a:gd name="connsiteY4-208" fmla="*/ 109063 h 326299"/>
                  <a:gd name="connsiteX5-209" fmla="*/ 901862 w 901862"/>
                  <a:gd name="connsiteY5-210" fmla="*/ 282851 h 326299"/>
                  <a:gd name="connsiteX6-211" fmla="*/ 858414 w 901862"/>
                  <a:gd name="connsiteY6-212" fmla="*/ 326299 h 326299"/>
                  <a:gd name="connsiteX7-213" fmla="*/ 43448 w 901862"/>
                  <a:gd name="connsiteY7-214" fmla="*/ 326299 h 326299"/>
                  <a:gd name="connsiteX8-215" fmla="*/ 0 w 901862"/>
                  <a:gd name="connsiteY8-216" fmla="*/ 282851 h 326299"/>
                  <a:gd name="connsiteX9-217" fmla="*/ 0 w 901862"/>
                  <a:gd name="connsiteY9-218" fmla="*/ 109063 h 326299"/>
                  <a:gd name="connsiteX0-219" fmla="*/ 0 w 901862"/>
                  <a:gd name="connsiteY0-220" fmla="*/ 109063 h 326299"/>
                  <a:gd name="connsiteX1-221" fmla="*/ 55530 w 901862"/>
                  <a:gd name="connsiteY1-222" fmla="*/ 0 h 326299"/>
                  <a:gd name="connsiteX2-223" fmla="*/ 446920 w 901862"/>
                  <a:gd name="connsiteY2-224" fmla="*/ 147932 h 326299"/>
                  <a:gd name="connsiteX3-225" fmla="*/ 858414 w 901862"/>
                  <a:gd name="connsiteY3-226" fmla="*/ 65615 h 326299"/>
                  <a:gd name="connsiteX4-227" fmla="*/ 901862 w 901862"/>
                  <a:gd name="connsiteY4-228" fmla="*/ 109063 h 326299"/>
                  <a:gd name="connsiteX5-229" fmla="*/ 901862 w 901862"/>
                  <a:gd name="connsiteY5-230" fmla="*/ 282851 h 326299"/>
                  <a:gd name="connsiteX6-231" fmla="*/ 858414 w 901862"/>
                  <a:gd name="connsiteY6-232" fmla="*/ 326299 h 326299"/>
                  <a:gd name="connsiteX7-233" fmla="*/ 43448 w 901862"/>
                  <a:gd name="connsiteY7-234" fmla="*/ 326299 h 326299"/>
                  <a:gd name="connsiteX8-235" fmla="*/ 0 w 901862"/>
                  <a:gd name="connsiteY8-236" fmla="*/ 282851 h 326299"/>
                  <a:gd name="connsiteX9-237" fmla="*/ 0 w 901862"/>
                  <a:gd name="connsiteY9-238" fmla="*/ 109063 h 326299"/>
                  <a:gd name="connsiteX0-239" fmla="*/ 0 w 901862"/>
                  <a:gd name="connsiteY0-240" fmla="*/ 109063 h 326299"/>
                  <a:gd name="connsiteX1-241" fmla="*/ 55530 w 901862"/>
                  <a:gd name="connsiteY1-242" fmla="*/ 0 h 326299"/>
                  <a:gd name="connsiteX2-243" fmla="*/ 446920 w 901862"/>
                  <a:gd name="connsiteY2-244" fmla="*/ 147932 h 326299"/>
                  <a:gd name="connsiteX3-245" fmla="*/ 858414 w 901862"/>
                  <a:gd name="connsiteY3-246" fmla="*/ 65615 h 326299"/>
                  <a:gd name="connsiteX4-247" fmla="*/ 901862 w 901862"/>
                  <a:gd name="connsiteY4-248" fmla="*/ 109063 h 326299"/>
                  <a:gd name="connsiteX5-249" fmla="*/ 901862 w 901862"/>
                  <a:gd name="connsiteY5-250" fmla="*/ 282851 h 326299"/>
                  <a:gd name="connsiteX6-251" fmla="*/ 858414 w 901862"/>
                  <a:gd name="connsiteY6-252" fmla="*/ 326299 h 326299"/>
                  <a:gd name="connsiteX7-253" fmla="*/ 43448 w 901862"/>
                  <a:gd name="connsiteY7-254" fmla="*/ 326299 h 326299"/>
                  <a:gd name="connsiteX8-255" fmla="*/ 0 w 901862"/>
                  <a:gd name="connsiteY8-256" fmla="*/ 282851 h 326299"/>
                  <a:gd name="connsiteX9-257" fmla="*/ 0 w 901862"/>
                  <a:gd name="connsiteY9-258" fmla="*/ 109063 h 326299"/>
                  <a:gd name="connsiteX0-259" fmla="*/ 0 w 901862"/>
                  <a:gd name="connsiteY0-260" fmla="*/ 109063 h 326299"/>
                  <a:gd name="connsiteX1-261" fmla="*/ 55530 w 901862"/>
                  <a:gd name="connsiteY1-262" fmla="*/ 0 h 326299"/>
                  <a:gd name="connsiteX2-263" fmla="*/ 408216 w 901862"/>
                  <a:gd name="connsiteY2-264" fmla="*/ 142707 h 326299"/>
                  <a:gd name="connsiteX3-265" fmla="*/ 858414 w 901862"/>
                  <a:gd name="connsiteY3-266" fmla="*/ 65615 h 326299"/>
                  <a:gd name="connsiteX4-267" fmla="*/ 901862 w 901862"/>
                  <a:gd name="connsiteY4-268" fmla="*/ 109063 h 326299"/>
                  <a:gd name="connsiteX5-269" fmla="*/ 901862 w 901862"/>
                  <a:gd name="connsiteY5-270" fmla="*/ 282851 h 326299"/>
                  <a:gd name="connsiteX6-271" fmla="*/ 858414 w 901862"/>
                  <a:gd name="connsiteY6-272" fmla="*/ 326299 h 326299"/>
                  <a:gd name="connsiteX7-273" fmla="*/ 43448 w 901862"/>
                  <a:gd name="connsiteY7-274" fmla="*/ 326299 h 326299"/>
                  <a:gd name="connsiteX8-275" fmla="*/ 0 w 901862"/>
                  <a:gd name="connsiteY8-276" fmla="*/ 282851 h 326299"/>
                  <a:gd name="connsiteX9-277" fmla="*/ 0 w 901862"/>
                  <a:gd name="connsiteY9-278" fmla="*/ 109063 h 326299"/>
                  <a:gd name="connsiteX0-279" fmla="*/ 0 w 901862"/>
                  <a:gd name="connsiteY0-280" fmla="*/ 109063 h 326299"/>
                  <a:gd name="connsiteX1-281" fmla="*/ 55530 w 901862"/>
                  <a:gd name="connsiteY1-282" fmla="*/ 0 h 326299"/>
                  <a:gd name="connsiteX2-283" fmla="*/ 408216 w 901862"/>
                  <a:gd name="connsiteY2-284" fmla="*/ 142707 h 326299"/>
                  <a:gd name="connsiteX3-285" fmla="*/ 856799 w 901862"/>
                  <a:gd name="connsiteY3-286" fmla="*/ 50453 h 326299"/>
                  <a:gd name="connsiteX4-287" fmla="*/ 901862 w 901862"/>
                  <a:gd name="connsiteY4-288" fmla="*/ 109063 h 326299"/>
                  <a:gd name="connsiteX5-289" fmla="*/ 901862 w 901862"/>
                  <a:gd name="connsiteY5-290" fmla="*/ 282851 h 326299"/>
                  <a:gd name="connsiteX6-291" fmla="*/ 858414 w 901862"/>
                  <a:gd name="connsiteY6-292" fmla="*/ 326299 h 326299"/>
                  <a:gd name="connsiteX7-293" fmla="*/ 43448 w 901862"/>
                  <a:gd name="connsiteY7-294" fmla="*/ 326299 h 326299"/>
                  <a:gd name="connsiteX8-295" fmla="*/ 0 w 901862"/>
                  <a:gd name="connsiteY8-296" fmla="*/ 282851 h 326299"/>
                  <a:gd name="connsiteX9-297" fmla="*/ 0 w 901862"/>
                  <a:gd name="connsiteY9-298" fmla="*/ 109063 h 326299"/>
                  <a:gd name="connsiteX0-299" fmla="*/ 0 w 901862"/>
                  <a:gd name="connsiteY0-300" fmla="*/ 109063 h 326299"/>
                  <a:gd name="connsiteX1-301" fmla="*/ 55530 w 901862"/>
                  <a:gd name="connsiteY1-302" fmla="*/ 0 h 326299"/>
                  <a:gd name="connsiteX2-303" fmla="*/ 408216 w 901862"/>
                  <a:gd name="connsiteY2-304" fmla="*/ 142707 h 326299"/>
                  <a:gd name="connsiteX3-305" fmla="*/ 856799 w 901862"/>
                  <a:gd name="connsiteY3-306" fmla="*/ 50453 h 326299"/>
                  <a:gd name="connsiteX4-307" fmla="*/ 901862 w 901862"/>
                  <a:gd name="connsiteY4-308" fmla="*/ 109063 h 326299"/>
                  <a:gd name="connsiteX5-309" fmla="*/ 901862 w 901862"/>
                  <a:gd name="connsiteY5-310" fmla="*/ 282851 h 326299"/>
                  <a:gd name="connsiteX6-311" fmla="*/ 858414 w 901862"/>
                  <a:gd name="connsiteY6-312" fmla="*/ 326299 h 326299"/>
                  <a:gd name="connsiteX7-313" fmla="*/ 43448 w 901862"/>
                  <a:gd name="connsiteY7-314" fmla="*/ 326299 h 326299"/>
                  <a:gd name="connsiteX8-315" fmla="*/ 0 w 901862"/>
                  <a:gd name="connsiteY8-316" fmla="*/ 282851 h 326299"/>
                  <a:gd name="connsiteX9-317" fmla="*/ 0 w 901862"/>
                  <a:gd name="connsiteY9-318" fmla="*/ 109063 h 326299"/>
                  <a:gd name="connsiteX0-319" fmla="*/ 0 w 901862"/>
                  <a:gd name="connsiteY0-320" fmla="*/ 109063 h 326299"/>
                  <a:gd name="connsiteX1-321" fmla="*/ 55530 w 901862"/>
                  <a:gd name="connsiteY1-322" fmla="*/ 0 h 326299"/>
                  <a:gd name="connsiteX2-323" fmla="*/ 408216 w 901862"/>
                  <a:gd name="connsiteY2-324" fmla="*/ 142707 h 326299"/>
                  <a:gd name="connsiteX3-325" fmla="*/ 803023 w 901862"/>
                  <a:gd name="connsiteY3-326" fmla="*/ 26637 h 326299"/>
                  <a:gd name="connsiteX4-327" fmla="*/ 901862 w 901862"/>
                  <a:gd name="connsiteY4-328" fmla="*/ 109063 h 326299"/>
                  <a:gd name="connsiteX5-329" fmla="*/ 901862 w 901862"/>
                  <a:gd name="connsiteY5-330" fmla="*/ 282851 h 326299"/>
                  <a:gd name="connsiteX6-331" fmla="*/ 858414 w 901862"/>
                  <a:gd name="connsiteY6-332" fmla="*/ 326299 h 326299"/>
                  <a:gd name="connsiteX7-333" fmla="*/ 43448 w 901862"/>
                  <a:gd name="connsiteY7-334" fmla="*/ 326299 h 326299"/>
                  <a:gd name="connsiteX8-335" fmla="*/ 0 w 901862"/>
                  <a:gd name="connsiteY8-336" fmla="*/ 282851 h 326299"/>
                  <a:gd name="connsiteX9-337" fmla="*/ 0 w 901862"/>
                  <a:gd name="connsiteY9-338" fmla="*/ 109063 h 326299"/>
                  <a:gd name="connsiteX0-339" fmla="*/ 0 w 901862"/>
                  <a:gd name="connsiteY0-340" fmla="*/ 109063 h 326299"/>
                  <a:gd name="connsiteX1-341" fmla="*/ 55530 w 901862"/>
                  <a:gd name="connsiteY1-342" fmla="*/ 0 h 326299"/>
                  <a:gd name="connsiteX2-343" fmla="*/ 408216 w 901862"/>
                  <a:gd name="connsiteY2-344" fmla="*/ 142707 h 326299"/>
                  <a:gd name="connsiteX3-345" fmla="*/ 809712 w 901862"/>
                  <a:gd name="connsiteY3-346" fmla="*/ 36769 h 326299"/>
                  <a:gd name="connsiteX4-347" fmla="*/ 901862 w 901862"/>
                  <a:gd name="connsiteY4-348" fmla="*/ 109063 h 326299"/>
                  <a:gd name="connsiteX5-349" fmla="*/ 901862 w 901862"/>
                  <a:gd name="connsiteY5-350" fmla="*/ 282851 h 326299"/>
                  <a:gd name="connsiteX6-351" fmla="*/ 858414 w 901862"/>
                  <a:gd name="connsiteY6-352" fmla="*/ 326299 h 326299"/>
                  <a:gd name="connsiteX7-353" fmla="*/ 43448 w 901862"/>
                  <a:gd name="connsiteY7-354" fmla="*/ 326299 h 326299"/>
                  <a:gd name="connsiteX8-355" fmla="*/ 0 w 901862"/>
                  <a:gd name="connsiteY8-356" fmla="*/ 282851 h 326299"/>
                  <a:gd name="connsiteX9-357" fmla="*/ 0 w 901862"/>
                  <a:gd name="connsiteY9-358" fmla="*/ 109063 h 326299"/>
                  <a:gd name="connsiteX0-359" fmla="*/ 0 w 901862"/>
                  <a:gd name="connsiteY0-360" fmla="*/ 109063 h 326299"/>
                  <a:gd name="connsiteX1-361" fmla="*/ 55530 w 901862"/>
                  <a:gd name="connsiteY1-362" fmla="*/ 0 h 326299"/>
                  <a:gd name="connsiteX2-363" fmla="*/ 408216 w 901862"/>
                  <a:gd name="connsiteY2-364" fmla="*/ 142707 h 326299"/>
                  <a:gd name="connsiteX3-365" fmla="*/ 809712 w 901862"/>
                  <a:gd name="connsiteY3-366" fmla="*/ 36769 h 326299"/>
                  <a:gd name="connsiteX4-367" fmla="*/ 901862 w 901862"/>
                  <a:gd name="connsiteY4-368" fmla="*/ 109063 h 326299"/>
                  <a:gd name="connsiteX5-369" fmla="*/ 901862 w 901862"/>
                  <a:gd name="connsiteY5-370" fmla="*/ 282851 h 326299"/>
                  <a:gd name="connsiteX6-371" fmla="*/ 858414 w 901862"/>
                  <a:gd name="connsiteY6-372" fmla="*/ 326299 h 326299"/>
                  <a:gd name="connsiteX7-373" fmla="*/ 43448 w 901862"/>
                  <a:gd name="connsiteY7-374" fmla="*/ 326299 h 326299"/>
                  <a:gd name="connsiteX8-375" fmla="*/ 0 w 901862"/>
                  <a:gd name="connsiteY8-376" fmla="*/ 282851 h 326299"/>
                  <a:gd name="connsiteX9-377" fmla="*/ 0 w 901862"/>
                  <a:gd name="connsiteY9-378" fmla="*/ 109063 h 326299"/>
                  <a:gd name="connsiteX0-379" fmla="*/ 0 w 901862"/>
                  <a:gd name="connsiteY0-380" fmla="*/ 109063 h 326299"/>
                  <a:gd name="connsiteX1-381" fmla="*/ 55530 w 901862"/>
                  <a:gd name="connsiteY1-382" fmla="*/ 0 h 326299"/>
                  <a:gd name="connsiteX2-383" fmla="*/ 408216 w 901862"/>
                  <a:gd name="connsiteY2-384" fmla="*/ 142707 h 326299"/>
                  <a:gd name="connsiteX3-385" fmla="*/ 792935 w 901862"/>
                  <a:gd name="connsiteY3-386" fmla="*/ 23223 h 326299"/>
                  <a:gd name="connsiteX4-387" fmla="*/ 901862 w 901862"/>
                  <a:gd name="connsiteY4-388" fmla="*/ 109063 h 326299"/>
                  <a:gd name="connsiteX5-389" fmla="*/ 901862 w 901862"/>
                  <a:gd name="connsiteY5-390" fmla="*/ 282851 h 326299"/>
                  <a:gd name="connsiteX6-391" fmla="*/ 858414 w 901862"/>
                  <a:gd name="connsiteY6-392" fmla="*/ 326299 h 326299"/>
                  <a:gd name="connsiteX7-393" fmla="*/ 43448 w 901862"/>
                  <a:gd name="connsiteY7-394" fmla="*/ 326299 h 326299"/>
                  <a:gd name="connsiteX8-395" fmla="*/ 0 w 901862"/>
                  <a:gd name="connsiteY8-396" fmla="*/ 282851 h 326299"/>
                  <a:gd name="connsiteX9-397" fmla="*/ 0 w 901862"/>
                  <a:gd name="connsiteY9-398" fmla="*/ 109063 h 326299"/>
                  <a:gd name="connsiteX0-399" fmla="*/ 0 w 901862"/>
                  <a:gd name="connsiteY0-400" fmla="*/ 109063 h 326299"/>
                  <a:gd name="connsiteX1-401" fmla="*/ 55530 w 901862"/>
                  <a:gd name="connsiteY1-402" fmla="*/ 0 h 326299"/>
                  <a:gd name="connsiteX2-403" fmla="*/ 408216 w 901862"/>
                  <a:gd name="connsiteY2-404" fmla="*/ 142707 h 326299"/>
                  <a:gd name="connsiteX3-405" fmla="*/ 792935 w 901862"/>
                  <a:gd name="connsiteY3-406" fmla="*/ 23223 h 326299"/>
                  <a:gd name="connsiteX4-407" fmla="*/ 901862 w 901862"/>
                  <a:gd name="connsiteY4-408" fmla="*/ 109063 h 326299"/>
                  <a:gd name="connsiteX5-409" fmla="*/ 901862 w 901862"/>
                  <a:gd name="connsiteY5-410" fmla="*/ 282851 h 326299"/>
                  <a:gd name="connsiteX6-411" fmla="*/ 858414 w 901862"/>
                  <a:gd name="connsiteY6-412" fmla="*/ 326299 h 326299"/>
                  <a:gd name="connsiteX7-413" fmla="*/ 43448 w 901862"/>
                  <a:gd name="connsiteY7-414" fmla="*/ 326299 h 326299"/>
                  <a:gd name="connsiteX8-415" fmla="*/ 0 w 901862"/>
                  <a:gd name="connsiteY8-416" fmla="*/ 282851 h 326299"/>
                  <a:gd name="connsiteX9-417" fmla="*/ 0 w 901862"/>
                  <a:gd name="connsiteY9-418" fmla="*/ 109063 h 326299"/>
                  <a:gd name="connsiteX0-419" fmla="*/ 0 w 901862"/>
                  <a:gd name="connsiteY0-420" fmla="*/ 156254 h 373490"/>
                  <a:gd name="connsiteX1-421" fmla="*/ 45639 w 901862"/>
                  <a:gd name="connsiteY1-422" fmla="*/ 0 h 373490"/>
                  <a:gd name="connsiteX2-423" fmla="*/ 408216 w 901862"/>
                  <a:gd name="connsiteY2-424" fmla="*/ 189898 h 373490"/>
                  <a:gd name="connsiteX3-425" fmla="*/ 792935 w 901862"/>
                  <a:gd name="connsiteY3-426" fmla="*/ 70414 h 373490"/>
                  <a:gd name="connsiteX4-427" fmla="*/ 901862 w 901862"/>
                  <a:gd name="connsiteY4-428" fmla="*/ 156254 h 373490"/>
                  <a:gd name="connsiteX5-429" fmla="*/ 901862 w 901862"/>
                  <a:gd name="connsiteY5-430" fmla="*/ 330042 h 373490"/>
                  <a:gd name="connsiteX6-431" fmla="*/ 858414 w 901862"/>
                  <a:gd name="connsiteY6-432" fmla="*/ 373490 h 373490"/>
                  <a:gd name="connsiteX7-433" fmla="*/ 43448 w 901862"/>
                  <a:gd name="connsiteY7-434" fmla="*/ 373490 h 373490"/>
                  <a:gd name="connsiteX8-435" fmla="*/ 0 w 901862"/>
                  <a:gd name="connsiteY8-436" fmla="*/ 330042 h 373490"/>
                  <a:gd name="connsiteX9-437" fmla="*/ 0 w 901862"/>
                  <a:gd name="connsiteY9-438" fmla="*/ 156254 h 373490"/>
                  <a:gd name="connsiteX0-439" fmla="*/ 0 w 901862"/>
                  <a:gd name="connsiteY0-440" fmla="*/ 156254 h 373784"/>
                  <a:gd name="connsiteX1-441" fmla="*/ 45639 w 901862"/>
                  <a:gd name="connsiteY1-442" fmla="*/ 0 h 373784"/>
                  <a:gd name="connsiteX2-443" fmla="*/ 408216 w 901862"/>
                  <a:gd name="connsiteY2-444" fmla="*/ 189898 h 373784"/>
                  <a:gd name="connsiteX3-445" fmla="*/ 792935 w 901862"/>
                  <a:gd name="connsiteY3-446" fmla="*/ 70414 h 373784"/>
                  <a:gd name="connsiteX4-447" fmla="*/ 901862 w 901862"/>
                  <a:gd name="connsiteY4-448" fmla="*/ 156254 h 373784"/>
                  <a:gd name="connsiteX5-449" fmla="*/ 901862 w 901862"/>
                  <a:gd name="connsiteY5-450" fmla="*/ 330042 h 373784"/>
                  <a:gd name="connsiteX6-451" fmla="*/ 858414 w 901862"/>
                  <a:gd name="connsiteY6-452" fmla="*/ 373490 h 373784"/>
                  <a:gd name="connsiteX7-453" fmla="*/ 486526 w 901862"/>
                  <a:gd name="connsiteY7-454" fmla="*/ 373784 h 373784"/>
                  <a:gd name="connsiteX8-455" fmla="*/ 43448 w 901862"/>
                  <a:gd name="connsiteY8-456" fmla="*/ 373490 h 373784"/>
                  <a:gd name="connsiteX9-457" fmla="*/ 0 w 901862"/>
                  <a:gd name="connsiteY9-458" fmla="*/ 330042 h 373784"/>
                  <a:gd name="connsiteX10" fmla="*/ 0 w 901862"/>
                  <a:gd name="connsiteY10" fmla="*/ 156254 h 373784"/>
                  <a:gd name="connsiteX0-459" fmla="*/ 0 w 901862"/>
                  <a:gd name="connsiteY0-460" fmla="*/ 156254 h 373490"/>
                  <a:gd name="connsiteX1-461" fmla="*/ 45639 w 901862"/>
                  <a:gd name="connsiteY1-462" fmla="*/ 0 h 373490"/>
                  <a:gd name="connsiteX2-463" fmla="*/ 408216 w 901862"/>
                  <a:gd name="connsiteY2-464" fmla="*/ 189898 h 373490"/>
                  <a:gd name="connsiteX3-465" fmla="*/ 792935 w 901862"/>
                  <a:gd name="connsiteY3-466" fmla="*/ 70414 h 373490"/>
                  <a:gd name="connsiteX4-467" fmla="*/ 901862 w 901862"/>
                  <a:gd name="connsiteY4-468" fmla="*/ 156254 h 373490"/>
                  <a:gd name="connsiteX5-469" fmla="*/ 901862 w 901862"/>
                  <a:gd name="connsiteY5-470" fmla="*/ 330042 h 373490"/>
                  <a:gd name="connsiteX6-471" fmla="*/ 858414 w 901862"/>
                  <a:gd name="connsiteY6-472" fmla="*/ 373490 h 373490"/>
                  <a:gd name="connsiteX7-473" fmla="*/ 471864 w 901862"/>
                  <a:gd name="connsiteY7-474" fmla="*/ 264269 h 373490"/>
                  <a:gd name="connsiteX8-475" fmla="*/ 43448 w 901862"/>
                  <a:gd name="connsiteY8-476" fmla="*/ 373490 h 373490"/>
                  <a:gd name="connsiteX9-477" fmla="*/ 0 w 901862"/>
                  <a:gd name="connsiteY9-478" fmla="*/ 330042 h 373490"/>
                  <a:gd name="connsiteX10-479" fmla="*/ 0 w 901862"/>
                  <a:gd name="connsiteY10-480" fmla="*/ 156254 h 373490"/>
                  <a:gd name="connsiteX0-481" fmla="*/ 0 w 901862"/>
                  <a:gd name="connsiteY0-482" fmla="*/ 156254 h 373490"/>
                  <a:gd name="connsiteX1-483" fmla="*/ 45639 w 901862"/>
                  <a:gd name="connsiteY1-484" fmla="*/ 0 h 373490"/>
                  <a:gd name="connsiteX2-485" fmla="*/ 408216 w 901862"/>
                  <a:gd name="connsiteY2-486" fmla="*/ 189898 h 373490"/>
                  <a:gd name="connsiteX3-487" fmla="*/ 792935 w 901862"/>
                  <a:gd name="connsiteY3-488" fmla="*/ 70414 h 373490"/>
                  <a:gd name="connsiteX4-489" fmla="*/ 901862 w 901862"/>
                  <a:gd name="connsiteY4-490" fmla="*/ 156254 h 373490"/>
                  <a:gd name="connsiteX5-491" fmla="*/ 901862 w 901862"/>
                  <a:gd name="connsiteY5-492" fmla="*/ 330042 h 373490"/>
                  <a:gd name="connsiteX6-493" fmla="*/ 858414 w 901862"/>
                  <a:gd name="connsiteY6-494" fmla="*/ 373490 h 373490"/>
                  <a:gd name="connsiteX7-495" fmla="*/ 459752 w 901862"/>
                  <a:gd name="connsiteY7-496" fmla="*/ 336619 h 373490"/>
                  <a:gd name="connsiteX8-497" fmla="*/ 43448 w 901862"/>
                  <a:gd name="connsiteY8-498" fmla="*/ 373490 h 373490"/>
                  <a:gd name="connsiteX9-499" fmla="*/ 0 w 901862"/>
                  <a:gd name="connsiteY9-500" fmla="*/ 330042 h 373490"/>
                  <a:gd name="connsiteX10-501" fmla="*/ 0 w 901862"/>
                  <a:gd name="connsiteY10-502" fmla="*/ 156254 h 373490"/>
                  <a:gd name="connsiteX0-503" fmla="*/ 0 w 901862"/>
                  <a:gd name="connsiteY0-504" fmla="*/ 156254 h 373507"/>
                  <a:gd name="connsiteX1-505" fmla="*/ 45639 w 901862"/>
                  <a:gd name="connsiteY1-506" fmla="*/ 0 h 373507"/>
                  <a:gd name="connsiteX2-507" fmla="*/ 408216 w 901862"/>
                  <a:gd name="connsiteY2-508" fmla="*/ 189898 h 373507"/>
                  <a:gd name="connsiteX3-509" fmla="*/ 792935 w 901862"/>
                  <a:gd name="connsiteY3-510" fmla="*/ 70414 h 373507"/>
                  <a:gd name="connsiteX4-511" fmla="*/ 901862 w 901862"/>
                  <a:gd name="connsiteY4-512" fmla="*/ 156254 h 373507"/>
                  <a:gd name="connsiteX5-513" fmla="*/ 901862 w 901862"/>
                  <a:gd name="connsiteY5-514" fmla="*/ 330042 h 373507"/>
                  <a:gd name="connsiteX6-515" fmla="*/ 858414 w 901862"/>
                  <a:gd name="connsiteY6-516" fmla="*/ 373490 h 373507"/>
                  <a:gd name="connsiteX7-517" fmla="*/ 459752 w 901862"/>
                  <a:gd name="connsiteY7-518" fmla="*/ 336619 h 373507"/>
                  <a:gd name="connsiteX8-519" fmla="*/ 43448 w 901862"/>
                  <a:gd name="connsiteY8-520" fmla="*/ 373490 h 373507"/>
                  <a:gd name="connsiteX9-521" fmla="*/ 0 w 901862"/>
                  <a:gd name="connsiteY9-522" fmla="*/ 330042 h 373507"/>
                  <a:gd name="connsiteX10-523" fmla="*/ 0 w 901862"/>
                  <a:gd name="connsiteY10-524" fmla="*/ 156254 h 373507"/>
                  <a:gd name="connsiteX0-525" fmla="*/ 0 w 901862"/>
                  <a:gd name="connsiteY0-526" fmla="*/ 156254 h 420677"/>
                  <a:gd name="connsiteX1-527" fmla="*/ 45639 w 901862"/>
                  <a:gd name="connsiteY1-528" fmla="*/ 0 h 420677"/>
                  <a:gd name="connsiteX2-529" fmla="*/ 408216 w 901862"/>
                  <a:gd name="connsiteY2-530" fmla="*/ 189898 h 420677"/>
                  <a:gd name="connsiteX3-531" fmla="*/ 792935 w 901862"/>
                  <a:gd name="connsiteY3-532" fmla="*/ 70414 h 420677"/>
                  <a:gd name="connsiteX4-533" fmla="*/ 901862 w 901862"/>
                  <a:gd name="connsiteY4-534" fmla="*/ 156254 h 420677"/>
                  <a:gd name="connsiteX5-535" fmla="*/ 901862 w 901862"/>
                  <a:gd name="connsiteY5-536" fmla="*/ 330042 h 420677"/>
                  <a:gd name="connsiteX6-537" fmla="*/ 858414 w 901862"/>
                  <a:gd name="connsiteY6-538" fmla="*/ 373490 h 420677"/>
                  <a:gd name="connsiteX7-539" fmla="*/ 459752 w 901862"/>
                  <a:gd name="connsiteY7-540" fmla="*/ 336619 h 420677"/>
                  <a:gd name="connsiteX8-541" fmla="*/ 49971 w 901862"/>
                  <a:gd name="connsiteY8-542" fmla="*/ 420666 h 420677"/>
                  <a:gd name="connsiteX9-543" fmla="*/ 0 w 901862"/>
                  <a:gd name="connsiteY9-544" fmla="*/ 330042 h 420677"/>
                  <a:gd name="connsiteX10-545" fmla="*/ 0 w 901862"/>
                  <a:gd name="connsiteY10-546" fmla="*/ 156254 h 420677"/>
                  <a:gd name="connsiteX0-547" fmla="*/ 0 w 901862"/>
                  <a:gd name="connsiteY0-548" fmla="*/ 156254 h 460941"/>
                  <a:gd name="connsiteX1-549" fmla="*/ 45639 w 901862"/>
                  <a:gd name="connsiteY1-550" fmla="*/ 0 h 460941"/>
                  <a:gd name="connsiteX2-551" fmla="*/ 408216 w 901862"/>
                  <a:gd name="connsiteY2-552" fmla="*/ 189898 h 460941"/>
                  <a:gd name="connsiteX3-553" fmla="*/ 792935 w 901862"/>
                  <a:gd name="connsiteY3-554" fmla="*/ 70414 h 460941"/>
                  <a:gd name="connsiteX4-555" fmla="*/ 901862 w 901862"/>
                  <a:gd name="connsiteY4-556" fmla="*/ 156254 h 460941"/>
                  <a:gd name="connsiteX5-557" fmla="*/ 901862 w 901862"/>
                  <a:gd name="connsiteY5-558" fmla="*/ 330042 h 460941"/>
                  <a:gd name="connsiteX6-559" fmla="*/ 834446 w 901862"/>
                  <a:gd name="connsiteY6-560" fmla="*/ 460941 h 460941"/>
                  <a:gd name="connsiteX7-561" fmla="*/ 459752 w 901862"/>
                  <a:gd name="connsiteY7-562" fmla="*/ 336619 h 460941"/>
                  <a:gd name="connsiteX8-563" fmla="*/ 49971 w 901862"/>
                  <a:gd name="connsiteY8-564" fmla="*/ 420666 h 460941"/>
                  <a:gd name="connsiteX9-565" fmla="*/ 0 w 901862"/>
                  <a:gd name="connsiteY9-566" fmla="*/ 330042 h 460941"/>
                  <a:gd name="connsiteX10-567" fmla="*/ 0 w 901862"/>
                  <a:gd name="connsiteY10-568" fmla="*/ 156254 h 460941"/>
                  <a:gd name="connsiteX0-569" fmla="*/ 0 w 901862"/>
                  <a:gd name="connsiteY0-570" fmla="*/ 156254 h 460941"/>
                  <a:gd name="connsiteX1-571" fmla="*/ 45639 w 901862"/>
                  <a:gd name="connsiteY1-572" fmla="*/ 0 h 460941"/>
                  <a:gd name="connsiteX2-573" fmla="*/ 408216 w 901862"/>
                  <a:gd name="connsiteY2-574" fmla="*/ 189898 h 460941"/>
                  <a:gd name="connsiteX3-575" fmla="*/ 792935 w 901862"/>
                  <a:gd name="connsiteY3-576" fmla="*/ 70414 h 460941"/>
                  <a:gd name="connsiteX4-577" fmla="*/ 901862 w 901862"/>
                  <a:gd name="connsiteY4-578" fmla="*/ 156254 h 460941"/>
                  <a:gd name="connsiteX5-579" fmla="*/ 901862 w 901862"/>
                  <a:gd name="connsiteY5-580" fmla="*/ 330042 h 460941"/>
                  <a:gd name="connsiteX6-581" fmla="*/ 834446 w 901862"/>
                  <a:gd name="connsiteY6-582" fmla="*/ 460941 h 460941"/>
                  <a:gd name="connsiteX7-583" fmla="*/ 459752 w 901862"/>
                  <a:gd name="connsiteY7-584" fmla="*/ 336619 h 460941"/>
                  <a:gd name="connsiteX8-585" fmla="*/ 49971 w 901862"/>
                  <a:gd name="connsiteY8-586" fmla="*/ 420666 h 460941"/>
                  <a:gd name="connsiteX9-587" fmla="*/ 0 w 901862"/>
                  <a:gd name="connsiteY9-588" fmla="*/ 330042 h 460941"/>
                  <a:gd name="connsiteX10-589" fmla="*/ 0 w 901862"/>
                  <a:gd name="connsiteY10-590" fmla="*/ 156254 h 460941"/>
                  <a:gd name="connsiteX0-591" fmla="*/ 0 w 901862"/>
                  <a:gd name="connsiteY0-592" fmla="*/ 156254 h 518129"/>
                  <a:gd name="connsiteX1-593" fmla="*/ 45639 w 901862"/>
                  <a:gd name="connsiteY1-594" fmla="*/ 0 h 518129"/>
                  <a:gd name="connsiteX2-595" fmla="*/ 408216 w 901862"/>
                  <a:gd name="connsiteY2-596" fmla="*/ 189898 h 518129"/>
                  <a:gd name="connsiteX3-597" fmla="*/ 792935 w 901862"/>
                  <a:gd name="connsiteY3-598" fmla="*/ 70414 h 518129"/>
                  <a:gd name="connsiteX4-599" fmla="*/ 901862 w 901862"/>
                  <a:gd name="connsiteY4-600" fmla="*/ 156254 h 518129"/>
                  <a:gd name="connsiteX5-601" fmla="*/ 901862 w 901862"/>
                  <a:gd name="connsiteY5-602" fmla="*/ 330042 h 518129"/>
                  <a:gd name="connsiteX6-603" fmla="*/ 820718 w 901862"/>
                  <a:gd name="connsiteY6-604" fmla="*/ 518129 h 518129"/>
                  <a:gd name="connsiteX7-605" fmla="*/ 459752 w 901862"/>
                  <a:gd name="connsiteY7-606" fmla="*/ 336619 h 518129"/>
                  <a:gd name="connsiteX8-607" fmla="*/ 49971 w 901862"/>
                  <a:gd name="connsiteY8-608" fmla="*/ 420666 h 518129"/>
                  <a:gd name="connsiteX9-609" fmla="*/ 0 w 901862"/>
                  <a:gd name="connsiteY9-610" fmla="*/ 330042 h 518129"/>
                  <a:gd name="connsiteX10-611" fmla="*/ 0 w 901862"/>
                  <a:gd name="connsiteY10-612" fmla="*/ 156254 h 518129"/>
                  <a:gd name="connsiteX0-613" fmla="*/ 0 w 901862"/>
                  <a:gd name="connsiteY0-614" fmla="*/ 156254 h 518129"/>
                  <a:gd name="connsiteX1-615" fmla="*/ 45639 w 901862"/>
                  <a:gd name="connsiteY1-616" fmla="*/ 0 h 518129"/>
                  <a:gd name="connsiteX2-617" fmla="*/ 408216 w 901862"/>
                  <a:gd name="connsiteY2-618" fmla="*/ 189898 h 518129"/>
                  <a:gd name="connsiteX3-619" fmla="*/ 792935 w 901862"/>
                  <a:gd name="connsiteY3-620" fmla="*/ 70414 h 518129"/>
                  <a:gd name="connsiteX4-621" fmla="*/ 901862 w 901862"/>
                  <a:gd name="connsiteY4-622" fmla="*/ 156254 h 518129"/>
                  <a:gd name="connsiteX5-623" fmla="*/ 901862 w 901862"/>
                  <a:gd name="connsiteY5-624" fmla="*/ 330042 h 518129"/>
                  <a:gd name="connsiteX6-625" fmla="*/ 820718 w 901862"/>
                  <a:gd name="connsiteY6-626" fmla="*/ 518129 h 518129"/>
                  <a:gd name="connsiteX7-627" fmla="*/ 459752 w 901862"/>
                  <a:gd name="connsiteY7-628" fmla="*/ 336619 h 518129"/>
                  <a:gd name="connsiteX8-629" fmla="*/ 49971 w 901862"/>
                  <a:gd name="connsiteY8-630" fmla="*/ 420666 h 518129"/>
                  <a:gd name="connsiteX9-631" fmla="*/ 0 w 901862"/>
                  <a:gd name="connsiteY9-632" fmla="*/ 330042 h 518129"/>
                  <a:gd name="connsiteX10-633" fmla="*/ 0 w 901862"/>
                  <a:gd name="connsiteY10-634" fmla="*/ 156254 h 518129"/>
                  <a:gd name="connsiteX0-635" fmla="*/ 0 w 901862"/>
                  <a:gd name="connsiteY0-636" fmla="*/ 156254 h 518129"/>
                  <a:gd name="connsiteX1-637" fmla="*/ 45639 w 901862"/>
                  <a:gd name="connsiteY1-638" fmla="*/ 0 h 518129"/>
                  <a:gd name="connsiteX2-639" fmla="*/ 408216 w 901862"/>
                  <a:gd name="connsiteY2-640" fmla="*/ 189898 h 518129"/>
                  <a:gd name="connsiteX3-641" fmla="*/ 792935 w 901862"/>
                  <a:gd name="connsiteY3-642" fmla="*/ 70414 h 518129"/>
                  <a:gd name="connsiteX4-643" fmla="*/ 901862 w 901862"/>
                  <a:gd name="connsiteY4-644" fmla="*/ 156254 h 518129"/>
                  <a:gd name="connsiteX5-645" fmla="*/ 901862 w 901862"/>
                  <a:gd name="connsiteY5-646" fmla="*/ 330042 h 518129"/>
                  <a:gd name="connsiteX6-647" fmla="*/ 820718 w 901862"/>
                  <a:gd name="connsiteY6-648" fmla="*/ 518129 h 518129"/>
                  <a:gd name="connsiteX7-649" fmla="*/ 449618 w 901862"/>
                  <a:gd name="connsiteY7-650" fmla="*/ 343309 h 518129"/>
                  <a:gd name="connsiteX8-651" fmla="*/ 49971 w 901862"/>
                  <a:gd name="connsiteY8-652" fmla="*/ 420666 h 518129"/>
                  <a:gd name="connsiteX9-653" fmla="*/ 0 w 901862"/>
                  <a:gd name="connsiteY9-654" fmla="*/ 330042 h 518129"/>
                  <a:gd name="connsiteX10-655" fmla="*/ 0 w 901862"/>
                  <a:gd name="connsiteY10-656" fmla="*/ 156254 h 518129"/>
                  <a:gd name="connsiteX0-657" fmla="*/ 0 w 901862"/>
                  <a:gd name="connsiteY0-658" fmla="*/ 156254 h 518129"/>
                  <a:gd name="connsiteX1-659" fmla="*/ 45639 w 901862"/>
                  <a:gd name="connsiteY1-660" fmla="*/ 0 h 518129"/>
                  <a:gd name="connsiteX2-661" fmla="*/ 408216 w 901862"/>
                  <a:gd name="connsiteY2-662" fmla="*/ 189898 h 518129"/>
                  <a:gd name="connsiteX3-663" fmla="*/ 792935 w 901862"/>
                  <a:gd name="connsiteY3-664" fmla="*/ 70414 h 518129"/>
                  <a:gd name="connsiteX4-665" fmla="*/ 901862 w 901862"/>
                  <a:gd name="connsiteY4-666" fmla="*/ 156254 h 518129"/>
                  <a:gd name="connsiteX5-667" fmla="*/ 901862 w 901862"/>
                  <a:gd name="connsiteY5-668" fmla="*/ 330042 h 518129"/>
                  <a:gd name="connsiteX6-669" fmla="*/ 820718 w 901862"/>
                  <a:gd name="connsiteY6-670" fmla="*/ 518129 h 518129"/>
                  <a:gd name="connsiteX7-671" fmla="*/ 449618 w 901862"/>
                  <a:gd name="connsiteY7-672" fmla="*/ 343309 h 518129"/>
                  <a:gd name="connsiteX8-673" fmla="*/ 53233 w 901862"/>
                  <a:gd name="connsiteY8-674" fmla="*/ 444254 h 518129"/>
                  <a:gd name="connsiteX9-675" fmla="*/ 0 w 901862"/>
                  <a:gd name="connsiteY9-676" fmla="*/ 330042 h 518129"/>
                  <a:gd name="connsiteX10-677" fmla="*/ 0 w 901862"/>
                  <a:gd name="connsiteY10-678" fmla="*/ 156254 h 518129"/>
                  <a:gd name="connsiteX0-679" fmla="*/ 0 w 901862"/>
                  <a:gd name="connsiteY0-680" fmla="*/ 156254 h 518129"/>
                  <a:gd name="connsiteX1-681" fmla="*/ 45639 w 901862"/>
                  <a:gd name="connsiteY1-682" fmla="*/ 0 h 518129"/>
                  <a:gd name="connsiteX2-683" fmla="*/ 408216 w 901862"/>
                  <a:gd name="connsiteY2-684" fmla="*/ 189898 h 518129"/>
                  <a:gd name="connsiteX3-685" fmla="*/ 792935 w 901862"/>
                  <a:gd name="connsiteY3-686" fmla="*/ 70414 h 518129"/>
                  <a:gd name="connsiteX4-687" fmla="*/ 901862 w 901862"/>
                  <a:gd name="connsiteY4-688" fmla="*/ 156254 h 518129"/>
                  <a:gd name="connsiteX5-689" fmla="*/ 901862 w 901862"/>
                  <a:gd name="connsiteY5-690" fmla="*/ 330042 h 518129"/>
                  <a:gd name="connsiteX6-691" fmla="*/ 820718 w 901862"/>
                  <a:gd name="connsiteY6-692" fmla="*/ 518129 h 518129"/>
                  <a:gd name="connsiteX7-693" fmla="*/ 449618 w 901862"/>
                  <a:gd name="connsiteY7-694" fmla="*/ 343309 h 518129"/>
                  <a:gd name="connsiteX8-695" fmla="*/ 53233 w 901862"/>
                  <a:gd name="connsiteY8-696" fmla="*/ 444254 h 518129"/>
                  <a:gd name="connsiteX9-697" fmla="*/ 0 w 901862"/>
                  <a:gd name="connsiteY9-698" fmla="*/ 330042 h 518129"/>
                  <a:gd name="connsiteX10-699" fmla="*/ 0 w 901862"/>
                  <a:gd name="connsiteY10-700" fmla="*/ 156254 h 518129"/>
                  <a:gd name="connsiteX0-701" fmla="*/ 0 w 901862"/>
                  <a:gd name="connsiteY0-702" fmla="*/ 156254 h 518129"/>
                  <a:gd name="connsiteX1-703" fmla="*/ 45639 w 901862"/>
                  <a:gd name="connsiteY1-704" fmla="*/ 0 h 518129"/>
                  <a:gd name="connsiteX2-705" fmla="*/ 408216 w 901862"/>
                  <a:gd name="connsiteY2-706" fmla="*/ 189898 h 518129"/>
                  <a:gd name="connsiteX3-707" fmla="*/ 792935 w 901862"/>
                  <a:gd name="connsiteY3-708" fmla="*/ 70414 h 518129"/>
                  <a:gd name="connsiteX4-709" fmla="*/ 901862 w 901862"/>
                  <a:gd name="connsiteY4-710" fmla="*/ 156254 h 518129"/>
                  <a:gd name="connsiteX5-711" fmla="*/ 901862 w 901862"/>
                  <a:gd name="connsiteY5-712" fmla="*/ 330042 h 518129"/>
                  <a:gd name="connsiteX6-713" fmla="*/ 820718 w 901862"/>
                  <a:gd name="connsiteY6-714" fmla="*/ 518129 h 518129"/>
                  <a:gd name="connsiteX7-715" fmla="*/ 449618 w 901862"/>
                  <a:gd name="connsiteY7-716" fmla="*/ 343309 h 518129"/>
                  <a:gd name="connsiteX8-717" fmla="*/ 53233 w 901862"/>
                  <a:gd name="connsiteY8-718" fmla="*/ 444254 h 518129"/>
                  <a:gd name="connsiteX9-719" fmla="*/ 0 w 901862"/>
                  <a:gd name="connsiteY9-720" fmla="*/ 330042 h 518129"/>
                  <a:gd name="connsiteX10-721" fmla="*/ 0 w 901862"/>
                  <a:gd name="connsiteY10-722" fmla="*/ 156254 h 518129"/>
                  <a:gd name="connsiteX0-723" fmla="*/ 0 w 901862"/>
                  <a:gd name="connsiteY0-724" fmla="*/ 156254 h 518129"/>
                  <a:gd name="connsiteX1-725" fmla="*/ 45639 w 901862"/>
                  <a:gd name="connsiteY1-726" fmla="*/ 0 h 518129"/>
                  <a:gd name="connsiteX2-727" fmla="*/ 408216 w 901862"/>
                  <a:gd name="connsiteY2-728" fmla="*/ 189898 h 518129"/>
                  <a:gd name="connsiteX3-729" fmla="*/ 792935 w 901862"/>
                  <a:gd name="connsiteY3-730" fmla="*/ 70414 h 518129"/>
                  <a:gd name="connsiteX4-731" fmla="*/ 901862 w 901862"/>
                  <a:gd name="connsiteY4-732" fmla="*/ 156254 h 518129"/>
                  <a:gd name="connsiteX5-733" fmla="*/ 901862 w 901862"/>
                  <a:gd name="connsiteY5-734" fmla="*/ 330042 h 518129"/>
                  <a:gd name="connsiteX6-735" fmla="*/ 820718 w 901862"/>
                  <a:gd name="connsiteY6-736" fmla="*/ 518129 h 518129"/>
                  <a:gd name="connsiteX7-737" fmla="*/ 449618 w 901862"/>
                  <a:gd name="connsiteY7-738" fmla="*/ 343309 h 518129"/>
                  <a:gd name="connsiteX8-739" fmla="*/ 53233 w 901862"/>
                  <a:gd name="connsiteY8-740" fmla="*/ 444254 h 518129"/>
                  <a:gd name="connsiteX9-741" fmla="*/ 0 w 901862"/>
                  <a:gd name="connsiteY9-742" fmla="*/ 330042 h 518129"/>
                  <a:gd name="connsiteX10-743" fmla="*/ 0 w 901862"/>
                  <a:gd name="connsiteY10-744" fmla="*/ 156254 h 518129"/>
                  <a:gd name="connsiteX0-745" fmla="*/ 0 w 901862"/>
                  <a:gd name="connsiteY0-746" fmla="*/ 156254 h 518129"/>
                  <a:gd name="connsiteX1-747" fmla="*/ 45639 w 901862"/>
                  <a:gd name="connsiteY1-748" fmla="*/ 0 h 518129"/>
                  <a:gd name="connsiteX2-749" fmla="*/ 408216 w 901862"/>
                  <a:gd name="connsiteY2-750" fmla="*/ 189898 h 518129"/>
                  <a:gd name="connsiteX3-751" fmla="*/ 792935 w 901862"/>
                  <a:gd name="connsiteY3-752" fmla="*/ 70414 h 518129"/>
                  <a:gd name="connsiteX4-753" fmla="*/ 901862 w 901862"/>
                  <a:gd name="connsiteY4-754" fmla="*/ 156254 h 518129"/>
                  <a:gd name="connsiteX5-755" fmla="*/ 901862 w 901862"/>
                  <a:gd name="connsiteY5-756" fmla="*/ 330042 h 518129"/>
                  <a:gd name="connsiteX6-757" fmla="*/ 820718 w 901862"/>
                  <a:gd name="connsiteY6-758" fmla="*/ 518129 h 518129"/>
                  <a:gd name="connsiteX7-759" fmla="*/ 449618 w 901862"/>
                  <a:gd name="connsiteY7-760" fmla="*/ 343309 h 518129"/>
                  <a:gd name="connsiteX8-761" fmla="*/ 53233 w 901862"/>
                  <a:gd name="connsiteY8-762" fmla="*/ 444254 h 518129"/>
                  <a:gd name="connsiteX9-763" fmla="*/ 0 w 901862"/>
                  <a:gd name="connsiteY9-764" fmla="*/ 330042 h 518129"/>
                  <a:gd name="connsiteX10-765" fmla="*/ 0 w 901862"/>
                  <a:gd name="connsiteY10-766" fmla="*/ 156254 h 518129"/>
                  <a:gd name="connsiteX0-767" fmla="*/ 0 w 901862"/>
                  <a:gd name="connsiteY0-768" fmla="*/ 171490 h 533365"/>
                  <a:gd name="connsiteX1-769" fmla="*/ 27185 w 901862"/>
                  <a:gd name="connsiteY1-770" fmla="*/ 0 h 533365"/>
                  <a:gd name="connsiteX2-771" fmla="*/ 408216 w 901862"/>
                  <a:gd name="connsiteY2-772" fmla="*/ 205134 h 533365"/>
                  <a:gd name="connsiteX3-773" fmla="*/ 792935 w 901862"/>
                  <a:gd name="connsiteY3-774" fmla="*/ 85650 h 533365"/>
                  <a:gd name="connsiteX4-775" fmla="*/ 901862 w 901862"/>
                  <a:gd name="connsiteY4-776" fmla="*/ 171490 h 533365"/>
                  <a:gd name="connsiteX5-777" fmla="*/ 901862 w 901862"/>
                  <a:gd name="connsiteY5-778" fmla="*/ 345278 h 533365"/>
                  <a:gd name="connsiteX6-779" fmla="*/ 820718 w 901862"/>
                  <a:gd name="connsiteY6-780" fmla="*/ 533365 h 533365"/>
                  <a:gd name="connsiteX7-781" fmla="*/ 449618 w 901862"/>
                  <a:gd name="connsiteY7-782" fmla="*/ 358545 h 533365"/>
                  <a:gd name="connsiteX8-783" fmla="*/ 53233 w 901862"/>
                  <a:gd name="connsiteY8-784" fmla="*/ 459490 h 533365"/>
                  <a:gd name="connsiteX9-785" fmla="*/ 0 w 901862"/>
                  <a:gd name="connsiteY9-786" fmla="*/ 345278 h 533365"/>
                  <a:gd name="connsiteX10-787" fmla="*/ 0 w 901862"/>
                  <a:gd name="connsiteY10-788" fmla="*/ 171490 h 5333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 ang="0">
                    <a:pos x="connsiteX10-479" y="connsiteY10-480"/>
                  </a:cxn>
                </a:cxnLst>
                <a:rect l="l" t="t" r="r" b="b"/>
                <a:pathLst>
                  <a:path w="901862" h="533365">
                    <a:moveTo>
                      <a:pt x="0" y="171490"/>
                    </a:moveTo>
                    <a:cubicBezTo>
                      <a:pt x="0" y="147494"/>
                      <a:pt x="3189" y="0"/>
                      <a:pt x="27185" y="0"/>
                    </a:cubicBezTo>
                    <a:cubicBezTo>
                      <a:pt x="108606" y="96799"/>
                      <a:pt x="280591" y="190859"/>
                      <a:pt x="408216" y="205134"/>
                    </a:cubicBezTo>
                    <a:cubicBezTo>
                      <a:pt x="535841" y="219409"/>
                      <a:pt x="638523" y="203937"/>
                      <a:pt x="792935" y="85650"/>
                    </a:cubicBezTo>
                    <a:cubicBezTo>
                      <a:pt x="816931" y="85650"/>
                      <a:pt x="901862" y="147494"/>
                      <a:pt x="901862" y="171490"/>
                    </a:cubicBezTo>
                    <a:lnTo>
                      <a:pt x="901862" y="345278"/>
                    </a:lnTo>
                    <a:cubicBezTo>
                      <a:pt x="901862" y="369274"/>
                      <a:pt x="844714" y="533365"/>
                      <a:pt x="820718" y="533365"/>
                    </a:cubicBezTo>
                    <a:cubicBezTo>
                      <a:pt x="658038" y="406441"/>
                      <a:pt x="577532" y="370857"/>
                      <a:pt x="449618" y="358545"/>
                    </a:cubicBezTo>
                    <a:cubicBezTo>
                      <a:pt x="321704" y="346233"/>
                      <a:pt x="129858" y="460586"/>
                      <a:pt x="53233" y="459490"/>
                    </a:cubicBezTo>
                    <a:cubicBezTo>
                      <a:pt x="29237" y="459490"/>
                      <a:pt x="0" y="369274"/>
                      <a:pt x="0" y="345278"/>
                    </a:cubicBezTo>
                    <a:lnTo>
                      <a:pt x="0" y="171490"/>
                    </a:ln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17"/>
              <p:cNvSpPr/>
              <p:nvPr/>
            </p:nvSpPr>
            <p:spPr>
              <a:xfrm rot="2188039">
                <a:off x="4859875" y="3464754"/>
                <a:ext cx="1152426" cy="564051"/>
              </a:xfrm>
              <a:custGeom>
                <a:avLst/>
                <a:gdLst>
                  <a:gd name="connsiteX0" fmla="*/ 0 w 901862"/>
                  <a:gd name="connsiteY0" fmla="*/ 43448 h 260684"/>
                  <a:gd name="connsiteX1" fmla="*/ 43448 w 901862"/>
                  <a:gd name="connsiteY1" fmla="*/ 0 h 260684"/>
                  <a:gd name="connsiteX2" fmla="*/ 858414 w 901862"/>
                  <a:gd name="connsiteY2" fmla="*/ 0 h 260684"/>
                  <a:gd name="connsiteX3" fmla="*/ 901862 w 901862"/>
                  <a:gd name="connsiteY3" fmla="*/ 43448 h 260684"/>
                  <a:gd name="connsiteX4" fmla="*/ 901862 w 901862"/>
                  <a:gd name="connsiteY4" fmla="*/ 217236 h 260684"/>
                  <a:gd name="connsiteX5" fmla="*/ 858414 w 901862"/>
                  <a:gd name="connsiteY5" fmla="*/ 260684 h 260684"/>
                  <a:gd name="connsiteX6" fmla="*/ 43448 w 901862"/>
                  <a:gd name="connsiteY6" fmla="*/ 260684 h 260684"/>
                  <a:gd name="connsiteX7" fmla="*/ 0 w 901862"/>
                  <a:gd name="connsiteY7" fmla="*/ 217236 h 260684"/>
                  <a:gd name="connsiteX8" fmla="*/ 0 w 901862"/>
                  <a:gd name="connsiteY8" fmla="*/ 43448 h 260684"/>
                  <a:gd name="connsiteX0-1" fmla="*/ 0 w 901862"/>
                  <a:gd name="connsiteY0-2" fmla="*/ 43539 h 260775"/>
                  <a:gd name="connsiteX1-3" fmla="*/ 43448 w 901862"/>
                  <a:gd name="connsiteY1-4" fmla="*/ 91 h 260775"/>
                  <a:gd name="connsiteX2-5" fmla="*/ 469179 w 901862"/>
                  <a:gd name="connsiteY2-6" fmla="*/ 0 h 260775"/>
                  <a:gd name="connsiteX3-7" fmla="*/ 858414 w 901862"/>
                  <a:gd name="connsiteY3-8" fmla="*/ 91 h 260775"/>
                  <a:gd name="connsiteX4-9" fmla="*/ 901862 w 901862"/>
                  <a:gd name="connsiteY4-10" fmla="*/ 43539 h 260775"/>
                  <a:gd name="connsiteX5-11" fmla="*/ 901862 w 901862"/>
                  <a:gd name="connsiteY5-12" fmla="*/ 217327 h 260775"/>
                  <a:gd name="connsiteX6-13" fmla="*/ 858414 w 901862"/>
                  <a:gd name="connsiteY6-14" fmla="*/ 260775 h 260775"/>
                  <a:gd name="connsiteX7-15" fmla="*/ 43448 w 901862"/>
                  <a:gd name="connsiteY7-16" fmla="*/ 260775 h 260775"/>
                  <a:gd name="connsiteX8-17" fmla="*/ 0 w 901862"/>
                  <a:gd name="connsiteY8-18" fmla="*/ 217327 h 260775"/>
                  <a:gd name="connsiteX9" fmla="*/ 0 w 901862"/>
                  <a:gd name="connsiteY9" fmla="*/ 43539 h 260775"/>
                  <a:gd name="connsiteX0-19" fmla="*/ 0 w 901862"/>
                  <a:gd name="connsiteY0-20" fmla="*/ 43448 h 260684"/>
                  <a:gd name="connsiteX1-21" fmla="*/ 43448 w 901862"/>
                  <a:gd name="connsiteY1-22" fmla="*/ 0 h 260684"/>
                  <a:gd name="connsiteX2-23" fmla="*/ 441588 w 901862"/>
                  <a:gd name="connsiteY2-24" fmla="*/ 144593 h 260684"/>
                  <a:gd name="connsiteX3-25" fmla="*/ 858414 w 901862"/>
                  <a:gd name="connsiteY3-26" fmla="*/ 0 h 260684"/>
                  <a:gd name="connsiteX4-27" fmla="*/ 901862 w 901862"/>
                  <a:gd name="connsiteY4-28" fmla="*/ 43448 h 260684"/>
                  <a:gd name="connsiteX5-29" fmla="*/ 901862 w 901862"/>
                  <a:gd name="connsiteY5-30" fmla="*/ 217236 h 260684"/>
                  <a:gd name="connsiteX6-31" fmla="*/ 858414 w 901862"/>
                  <a:gd name="connsiteY6-32" fmla="*/ 260684 h 260684"/>
                  <a:gd name="connsiteX7-33" fmla="*/ 43448 w 901862"/>
                  <a:gd name="connsiteY7-34" fmla="*/ 260684 h 260684"/>
                  <a:gd name="connsiteX8-35" fmla="*/ 0 w 901862"/>
                  <a:gd name="connsiteY8-36" fmla="*/ 217236 h 260684"/>
                  <a:gd name="connsiteX9-37" fmla="*/ 0 w 901862"/>
                  <a:gd name="connsiteY9-38" fmla="*/ 43448 h 260684"/>
                  <a:gd name="connsiteX0-39" fmla="*/ 0 w 901862"/>
                  <a:gd name="connsiteY0-40" fmla="*/ 43448 h 260684"/>
                  <a:gd name="connsiteX1-41" fmla="*/ 43448 w 901862"/>
                  <a:gd name="connsiteY1-42" fmla="*/ 0 h 260684"/>
                  <a:gd name="connsiteX2-43" fmla="*/ 446920 w 901862"/>
                  <a:gd name="connsiteY2-44" fmla="*/ 82317 h 260684"/>
                  <a:gd name="connsiteX3-45" fmla="*/ 858414 w 901862"/>
                  <a:gd name="connsiteY3-46" fmla="*/ 0 h 260684"/>
                  <a:gd name="connsiteX4-47" fmla="*/ 901862 w 901862"/>
                  <a:gd name="connsiteY4-48" fmla="*/ 43448 h 260684"/>
                  <a:gd name="connsiteX5-49" fmla="*/ 901862 w 901862"/>
                  <a:gd name="connsiteY5-50" fmla="*/ 217236 h 260684"/>
                  <a:gd name="connsiteX6-51" fmla="*/ 858414 w 901862"/>
                  <a:gd name="connsiteY6-52" fmla="*/ 260684 h 260684"/>
                  <a:gd name="connsiteX7-53" fmla="*/ 43448 w 901862"/>
                  <a:gd name="connsiteY7-54" fmla="*/ 260684 h 260684"/>
                  <a:gd name="connsiteX8-55" fmla="*/ 0 w 901862"/>
                  <a:gd name="connsiteY8-56" fmla="*/ 217236 h 260684"/>
                  <a:gd name="connsiteX9-57" fmla="*/ 0 w 901862"/>
                  <a:gd name="connsiteY9-58" fmla="*/ 43448 h 260684"/>
                  <a:gd name="connsiteX0-59" fmla="*/ 0 w 901862"/>
                  <a:gd name="connsiteY0-60" fmla="*/ 43448 h 260684"/>
                  <a:gd name="connsiteX1-61" fmla="*/ 43448 w 901862"/>
                  <a:gd name="connsiteY1-62" fmla="*/ 0 h 260684"/>
                  <a:gd name="connsiteX2-63" fmla="*/ 446920 w 901862"/>
                  <a:gd name="connsiteY2-64" fmla="*/ 82317 h 260684"/>
                  <a:gd name="connsiteX3-65" fmla="*/ 858414 w 901862"/>
                  <a:gd name="connsiteY3-66" fmla="*/ 0 h 260684"/>
                  <a:gd name="connsiteX4-67" fmla="*/ 901862 w 901862"/>
                  <a:gd name="connsiteY4-68" fmla="*/ 43448 h 260684"/>
                  <a:gd name="connsiteX5-69" fmla="*/ 901862 w 901862"/>
                  <a:gd name="connsiteY5-70" fmla="*/ 217236 h 260684"/>
                  <a:gd name="connsiteX6-71" fmla="*/ 858414 w 901862"/>
                  <a:gd name="connsiteY6-72" fmla="*/ 260684 h 260684"/>
                  <a:gd name="connsiteX7-73" fmla="*/ 43448 w 901862"/>
                  <a:gd name="connsiteY7-74" fmla="*/ 260684 h 260684"/>
                  <a:gd name="connsiteX8-75" fmla="*/ 0 w 901862"/>
                  <a:gd name="connsiteY8-76" fmla="*/ 217236 h 260684"/>
                  <a:gd name="connsiteX9-77" fmla="*/ 0 w 901862"/>
                  <a:gd name="connsiteY9-78" fmla="*/ 43448 h 260684"/>
                  <a:gd name="connsiteX0-79" fmla="*/ 0 w 901862"/>
                  <a:gd name="connsiteY0-80" fmla="*/ 43448 h 260684"/>
                  <a:gd name="connsiteX1-81" fmla="*/ 43448 w 901862"/>
                  <a:gd name="connsiteY1-82" fmla="*/ 0 h 260684"/>
                  <a:gd name="connsiteX2-83" fmla="*/ 446920 w 901862"/>
                  <a:gd name="connsiteY2-84" fmla="*/ 82317 h 260684"/>
                  <a:gd name="connsiteX3-85" fmla="*/ 858414 w 901862"/>
                  <a:gd name="connsiteY3-86" fmla="*/ 0 h 260684"/>
                  <a:gd name="connsiteX4-87" fmla="*/ 901862 w 901862"/>
                  <a:gd name="connsiteY4-88" fmla="*/ 43448 h 260684"/>
                  <a:gd name="connsiteX5-89" fmla="*/ 901862 w 901862"/>
                  <a:gd name="connsiteY5-90" fmla="*/ 217236 h 260684"/>
                  <a:gd name="connsiteX6-91" fmla="*/ 858414 w 901862"/>
                  <a:gd name="connsiteY6-92" fmla="*/ 260684 h 260684"/>
                  <a:gd name="connsiteX7-93" fmla="*/ 43448 w 901862"/>
                  <a:gd name="connsiteY7-94" fmla="*/ 260684 h 260684"/>
                  <a:gd name="connsiteX8-95" fmla="*/ 0 w 901862"/>
                  <a:gd name="connsiteY8-96" fmla="*/ 217236 h 260684"/>
                  <a:gd name="connsiteX9-97" fmla="*/ 0 w 901862"/>
                  <a:gd name="connsiteY9-98" fmla="*/ 43448 h 260684"/>
                  <a:gd name="connsiteX0-99" fmla="*/ 0 w 901862"/>
                  <a:gd name="connsiteY0-100" fmla="*/ 90518 h 307754"/>
                  <a:gd name="connsiteX1-101" fmla="*/ 60498 w 901862"/>
                  <a:gd name="connsiteY1-102" fmla="*/ 0 h 307754"/>
                  <a:gd name="connsiteX2-103" fmla="*/ 446920 w 901862"/>
                  <a:gd name="connsiteY2-104" fmla="*/ 129387 h 307754"/>
                  <a:gd name="connsiteX3-105" fmla="*/ 858414 w 901862"/>
                  <a:gd name="connsiteY3-106" fmla="*/ 47070 h 307754"/>
                  <a:gd name="connsiteX4-107" fmla="*/ 901862 w 901862"/>
                  <a:gd name="connsiteY4-108" fmla="*/ 90518 h 307754"/>
                  <a:gd name="connsiteX5-109" fmla="*/ 901862 w 901862"/>
                  <a:gd name="connsiteY5-110" fmla="*/ 264306 h 307754"/>
                  <a:gd name="connsiteX6-111" fmla="*/ 858414 w 901862"/>
                  <a:gd name="connsiteY6-112" fmla="*/ 307754 h 307754"/>
                  <a:gd name="connsiteX7-113" fmla="*/ 43448 w 901862"/>
                  <a:gd name="connsiteY7-114" fmla="*/ 307754 h 307754"/>
                  <a:gd name="connsiteX8-115" fmla="*/ 0 w 901862"/>
                  <a:gd name="connsiteY8-116" fmla="*/ 264306 h 307754"/>
                  <a:gd name="connsiteX9-117" fmla="*/ 0 w 901862"/>
                  <a:gd name="connsiteY9-118" fmla="*/ 90518 h 307754"/>
                  <a:gd name="connsiteX0-119" fmla="*/ 0 w 901862"/>
                  <a:gd name="connsiteY0-120" fmla="*/ 90518 h 307754"/>
                  <a:gd name="connsiteX1-121" fmla="*/ 60498 w 901862"/>
                  <a:gd name="connsiteY1-122" fmla="*/ 0 h 307754"/>
                  <a:gd name="connsiteX2-123" fmla="*/ 446920 w 901862"/>
                  <a:gd name="connsiteY2-124" fmla="*/ 129387 h 307754"/>
                  <a:gd name="connsiteX3-125" fmla="*/ 858414 w 901862"/>
                  <a:gd name="connsiteY3-126" fmla="*/ 47070 h 307754"/>
                  <a:gd name="connsiteX4-127" fmla="*/ 901862 w 901862"/>
                  <a:gd name="connsiteY4-128" fmla="*/ 90518 h 307754"/>
                  <a:gd name="connsiteX5-129" fmla="*/ 901862 w 901862"/>
                  <a:gd name="connsiteY5-130" fmla="*/ 264306 h 307754"/>
                  <a:gd name="connsiteX6-131" fmla="*/ 858414 w 901862"/>
                  <a:gd name="connsiteY6-132" fmla="*/ 307754 h 307754"/>
                  <a:gd name="connsiteX7-133" fmla="*/ 43448 w 901862"/>
                  <a:gd name="connsiteY7-134" fmla="*/ 307754 h 307754"/>
                  <a:gd name="connsiteX8-135" fmla="*/ 0 w 901862"/>
                  <a:gd name="connsiteY8-136" fmla="*/ 264306 h 307754"/>
                  <a:gd name="connsiteX9-137" fmla="*/ 0 w 901862"/>
                  <a:gd name="connsiteY9-138" fmla="*/ 90518 h 307754"/>
                  <a:gd name="connsiteX0-139" fmla="*/ 0 w 901862"/>
                  <a:gd name="connsiteY0-140" fmla="*/ 90518 h 307754"/>
                  <a:gd name="connsiteX1-141" fmla="*/ 60498 w 901862"/>
                  <a:gd name="connsiteY1-142" fmla="*/ 0 h 307754"/>
                  <a:gd name="connsiteX2-143" fmla="*/ 446920 w 901862"/>
                  <a:gd name="connsiteY2-144" fmla="*/ 129387 h 307754"/>
                  <a:gd name="connsiteX3-145" fmla="*/ 858414 w 901862"/>
                  <a:gd name="connsiteY3-146" fmla="*/ 47070 h 307754"/>
                  <a:gd name="connsiteX4-147" fmla="*/ 901862 w 901862"/>
                  <a:gd name="connsiteY4-148" fmla="*/ 90518 h 307754"/>
                  <a:gd name="connsiteX5-149" fmla="*/ 901862 w 901862"/>
                  <a:gd name="connsiteY5-150" fmla="*/ 264306 h 307754"/>
                  <a:gd name="connsiteX6-151" fmla="*/ 858414 w 901862"/>
                  <a:gd name="connsiteY6-152" fmla="*/ 307754 h 307754"/>
                  <a:gd name="connsiteX7-153" fmla="*/ 43448 w 901862"/>
                  <a:gd name="connsiteY7-154" fmla="*/ 307754 h 307754"/>
                  <a:gd name="connsiteX8-155" fmla="*/ 0 w 901862"/>
                  <a:gd name="connsiteY8-156" fmla="*/ 264306 h 307754"/>
                  <a:gd name="connsiteX9-157" fmla="*/ 0 w 901862"/>
                  <a:gd name="connsiteY9-158" fmla="*/ 90518 h 307754"/>
                  <a:gd name="connsiteX0-159" fmla="*/ 0 w 901862"/>
                  <a:gd name="connsiteY0-160" fmla="*/ 109063 h 326299"/>
                  <a:gd name="connsiteX1-161" fmla="*/ 55530 w 901862"/>
                  <a:gd name="connsiteY1-162" fmla="*/ 0 h 326299"/>
                  <a:gd name="connsiteX2-163" fmla="*/ 446920 w 901862"/>
                  <a:gd name="connsiteY2-164" fmla="*/ 147932 h 326299"/>
                  <a:gd name="connsiteX3-165" fmla="*/ 858414 w 901862"/>
                  <a:gd name="connsiteY3-166" fmla="*/ 65615 h 326299"/>
                  <a:gd name="connsiteX4-167" fmla="*/ 901862 w 901862"/>
                  <a:gd name="connsiteY4-168" fmla="*/ 109063 h 326299"/>
                  <a:gd name="connsiteX5-169" fmla="*/ 901862 w 901862"/>
                  <a:gd name="connsiteY5-170" fmla="*/ 282851 h 326299"/>
                  <a:gd name="connsiteX6-171" fmla="*/ 858414 w 901862"/>
                  <a:gd name="connsiteY6-172" fmla="*/ 326299 h 326299"/>
                  <a:gd name="connsiteX7-173" fmla="*/ 43448 w 901862"/>
                  <a:gd name="connsiteY7-174" fmla="*/ 326299 h 326299"/>
                  <a:gd name="connsiteX8-175" fmla="*/ 0 w 901862"/>
                  <a:gd name="connsiteY8-176" fmla="*/ 282851 h 326299"/>
                  <a:gd name="connsiteX9-177" fmla="*/ 0 w 901862"/>
                  <a:gd name="connsiteY9-178" fmla="*/ 109063 h 326299"/>
                  <a:gd name="connsiteX0-179" fmla="*/ 0 w 901862"/>
                  <a:gd name="connsiteY0-180" fmla="*/ 109063 h 326299"/>
                  <a:gd name="connsiteX1-181" fmla="*/ 55530 w 901862"/>
                  <a:gd name="connsiteY1-182" fmla="*/ 0 h 326299"/>
                  <a:gd name="connsiteX2-183" fmla="*/ 446920 w 901862"/>
                  <a:gd name="connsiteY2-184" fmla="*/ 147932 h 326299"/>
                  <a:gd name="connsiteX3-185" fmla="*/ 858414 w 901862"/>
                  <a:gd name="connsiteY3-186" fmla="*/ 65615 h 326299"/>
                  <a:gd name="connsiteX4-187" fmla="*/ 901862 w 901862"/>
                  <a:gd name="connsiteY4-188" fmla="*/ 109063 h 326299"/>
                  <a:gd name="connsiteX5-189" fmla="*/ 901862 w 901862"/>
                  <a:gd name="connsiteY5-190" fmla="*/ 282851 h 326299"/>
                  <a:gd name="connsiteX6-191" fmla="*/ 858414 w 901862"/>
                  <a:gd name="connsiteY6-192" fmla="*/ 326299 h 326299"/>
                  <a:gd name="connsiteX7-193" fmla="*/ 43448 w 901862"/>
                  <a:gd name="connsiteY7-194" fmla="*/ 326299 h 326299"/>
                  <a:gd name="connsiteX8-195" fmla="*/ 0 w 901862"/>
                  <a:gd name="connsiteY8-196" fmla="*/ 282851 h 326299"/>
                  <a:gd name="connsiteX9-197" fmla="*/ 0 w 901862"/>
                  <a:gd name="connsiteY9-198" fmla="*/ 109063 h 326299"/>
                  <a:gd name="connsiteX0-199" fmla="*/ 0 w 901862"/>
                  <a:gd name="connsiteY0-200" fmla="*/ 109063 h 326299"/>
                  <a:gd name="connsiteX1-201" fmla="*/ 55530 w 901862"/>
                  <a:gd name="connsiteY1-202" fmla="*/ 0 h 326299"/>
                  <a:gd name="connsiteX2-203" fmla="*/ 446920 w 901862"/>
                  <a:gd name="connsiteY2-204" fmla="*/ 147932 h 326299"/>
                  <a:gd name="connsiteX3-205" fmla="*/ 858414 w 901862"/>
                  <a:gd name="connsiteY3-206" fmla="*/ 65615 h 326299"/>
                  <a:gd name="connsiteX4-207" fmla="*/ 901862 w 901862"/>
                  <a:gd name="connsiteY4-208" fmla="*/ 109063 h 326299"/>
                  <a:gd name="connsiteX5-209" fmla="*/ 901862 w 901862"/>
                  <a:gd name="connsiteY5-210" fmla="*/ 282851 h 326299"/>
                  <a:gd name="connsiteX6-211" fmla="*/ 858414 w 901862"/>
                  <a:gd name="connsiteY6-212" fmla="*/ 326299 h 326299"/>
                  <a:gd name="connsiteX7-213" fmla="*/ 43448 w 901862"/>
                  <a:gd name="connsiteY7-214" fmla="*/ 326299 h 326299"/>
                  <a:gd name="connsiteX8-215" fmla="*/ 0 w 901862"/>
                  <a:gd name="connsiteY8-216" fmla="*/ 282851 h 326299"/>
                  <a:gd name="connsiteX9-217" fmla="*/ 0 w 901862"/>
                  <a:gd name="connsiteY9-218" fmla="*/ 109063 h 326299"/>
                  <a:gd name="connsiteX0-219" fmla="*/ 0 w 901862"/>
                  <a:gd name="connsiteY0-220" fmla="*/ 109063 h 326299"/>
                  <a:gd name="connsiteX1-221" fmla="*/ 55530 w 901862"/>
                  <a:gd name="connsiteY1-222" fmla="*/ 0 h 326299"/>
                  <a:gd name="connsiteX2-223" fmla="*/ 446920 w 901862"/>
                  <a:gd name="connsiteY2-224" fmla="*/ 147932 h 326299"/>
                  <a:gd name="connsiteX3-225" fmla="*/ 858414 w 901862"/>
                  <a:gd name="connsiteY3-226" fmla="*/ 65615 h 326299"/>
                  <a:gd name="connsiteX4-227" fmla="*/ 901862 w 901862"/>
                  <a:gd name="connsiteY4-228" fmla="*/ 109063 h 326299"/>
                  <a:gd name="connsiteX5-229" fmla="*/ 901862 w 901862"/>
                  <a:gd name="connsiteY5-230" fmla="*/ 282851 h 326299"/>
                  <a:gd name="connsiteX6-231" fmla="*/ 858414 w 901862"/>
                  <a:gd name="connsiteY6-232" fmla="*/ 326299 h 326299"/>
                  <a:gd name="connsiteX7-233" fmla="*/ 43448 w 901862"/>
                  <a:gd name="connsiteY7-234" fmla="*/ 326299 h 326299"/>
                  <a:gd name="connsiteX8-235" fmla="*/ 0 w 901862"/>
                  <a:gd name="connsiteY8-236" fmla="*/ 282851 h 326299"/>
                  <a:gd name="connsiteX9-237" fmla="*/ 0 w 901862"/>
                  <a:gd name="connsiteY9-238" fmla="*/ 109063 h 326299"/>
                  <a:gd name="connsiteX0-239" fmla="*/ 0 w 901862"/>
                  <a:gd name="connsiteY0-240" fmla="*/ 109063 h 326299"/>
                  <a:gd name="connsiteX1-241" fmla="*/ 55530 w 901862"/>
                  <a:gd name="connsiteY1-242" fmla="*/ 0 h 326299"/>
                  <a:gd name="connsiteX2-243" fmla="*/ 446920 w 901862"/>
                  <a:gd name="connsiteY2-244" fmla="*/ 147932 h 326299"/>
                  <a:gd name="connsiteX3-245" fmla="*/ 858414 w 901862"/>
                  <a:gd name="connsiteY3-246" fmla="*/ 65615 h 326299"/>
                  <a:gd name="connsiteX4-247" fmla="*/ 901862 w 901862"/>
                  <a:gd name="connsiteY4-248" fmla="*/ 109063 h 326299"/>
                  <a:gd name="connsiteX5-249" fmla="*/ 901862 w 901862"/>
                  <a:gd name="connsiteY5-250" fmla="*/ 282851 h 326299"/>
                  <a:gd name="connsiteX6-251" fmla="*/ 858414 w 901862"/>
                  <a:gd name="connsiteY6-252" fmla="*/ 326299 h 326299"/>
                  <a:gd name="connsiteX7-253" fmla="*/ 43448 w 901862"/>
                  <a:gd name="connsiteY7-254" fmla="*/ 326299 h 326299"/>
                  <a:gd name="connsiteX8-255" fmla="*/ 0 w 901862"/>
                  <a:gd name="connsiteY8-256" fmla="*/ 282851 h 326299"/>
                  <a:gd name="connsiteX9-257" fmla="*/ 0 w 901862"/>
                  <a:gd name="connsiteY9-258" fmla="*/ 109063 h 326299"/>
                  <a:gd name="connsiteX0-259" fmla="*/ 0 w 901862"/>
                  <a:gd name="connsiteY0-260" fmla="*/ 109063 h 326299"/>
                  <a:gd name="connsiteX1-261" fmla="*/ 55530 w 901862"/>
                  <a:gd name="connsiteY1-262" fmla="*/ 0 h 326299"/>
                  <a:gd name="connsiteX2-263" fmla="*/ 408216 w 901862"/>
                  <a:gd name="connsiteY2-264" fmla="*/ 142707 h 326299"/>
                  <a:gd name="connsiteX3-265" fmla="*/ 858414 w 901862"/>
                  <a:gd name="connsiteY3-266" fmla="*/ 65615 h 326299"/>
                  <a:gd name="connsiteX4-267" fmla="*/ 901862 w 901862"/>
                  <a:gd name="connsiteY4-268" fmla="*/ 109063 h 326299"/>
                  <a:gd name="connsiteX5-269" fmla="*/ 901862 w 901862"/>
                  <a:gd name="connsiteY5-270" fmla="*/ 282851 h 326299"/>
                  <a:gd name="connsiteX6-271" fmla="*/ 858414 w 901862"/>
                  <a:gd name="connsiteY6-272" fmla="*/ 326299 h 326299"/>
                  <a:gd name="connsiteX7-273" fmla="*/ 43448 w 901862"/>
                  <a:gd name="connsiteY7-274" fmla="*/ 326299 h 326299"/>
                  <a:gd name="connsiteX8-275" fmla="*/ 0 w 901862"/>
                  <a:gd name="connsiteY8-276" fmla="*/ 282851 h 326299"/>
                  <a:gd name="connsiteX9-277" fmla="*/ 0 w 901862"/>
                  <a:gd name="connsiteY9-278" fmla="*/ 109063 h 326299"/>
                  <a:gd name="connsiteX0-279" fmla="*/ 0 w 901862"/>
                  <a:gd name="connsiteY0-280" fmla="*/ 109063 h 326299"/>
                  <a:gd name="connsiteX1-281" fmla="*/ 55530 w 901862"/>
                  <a:gd name="connsiteY1-282" fmla="*/ 0 h 326299"/>
                  <a:gd name="connsiteX2-283" fmla="*/ 408216 w 901862"/>
                  <a:gd name="connsiteY2-284" fmla="*/ 142707 h 326299"/>
                  <a:gd name="connsiteX3-285" fmla="*/ 856799 w 901862"/>
                  <a:gd name="connsiteY3-286" fmla="*/ 50453 h 326299"/>
                  <a:gd name="connsiteX4-287" fmla="*/ 901862 w 901862"/>
                  <a:gd name="connsiteY4-288" fmla="*/ 109063 h 326299"/>
                  <a:gd name="connsiteX5-289" fmla="*/ 901862 w 901862"/>
                  <a:gd name="connsiteY5-290" fmla="*/ 282851 h 326299"/>
                  <a:gd name="connsiteX6-291" fmla="*/ 858414 w 901862"/>
                  <a:gd name="connsiteY6-292" fmla="*/ 326299 h 326299"/>
                  <a:gd name="connsiteX7-293" fmla="*/ 43448 w 901862"/>
                  <a:gd name="connsiteY7-294" fmla="*/ 326299 h 326299"/>
                  <a:gd name="connsiteX8-295" fmla="*/ 0 w 901862"/>
                  <a:gd name="connsiteY8-296" fmla="*/ 282851 h 326299"/>
                  <a:gd name="connsiteX9-297" fmla="*/ 0 w 901862"/>
                  <a:gd name="connsiteY9-298" fmla="*/ 109063 h 326299"/>
                  <a:gd name="connsiteX0-299" fmla="*/ 0 w 901862"/>
                  <a:gd name="connsiteY0-300" fmla="*/ 109063 h 326299"/>
                  <a:gd name="connsiteX1-301" fmla="*/ 55530 w 901862"/>
                  <a:gd name="connsiteY1-302" fmla="*/ 0 h 326299"/>
                  <a:gd name="connsiteX2-303" fmla="*/ 408216 w 901862"/>
                  <a:gd name="connsiteY2-304" fmla="*/ 142707 h 326299"/>
                  <a:gd name="connsiteX3-305" fmla="*/ 856799 w 901862"/>
                  <a:gd name="connsiteY3-306" fmla="*/ 50453 h 326299"/>
                  <a:gd name="connsiteX4-307" fmla="*/ 901862 w 901862"/>
                  <a:gd name="connsiteY4-308" fmla="*/ 109063 h 326299"/>
                  <a:gd name="connsiteX5-309" fmla="*/ 901862 w 901862"/>
                  <a:gd name="connsiteY5-310" fmla="*/ 282851 h 326299"/>
                  <a:gd name="connsiteX6-311" fmla="*/ 858414 w 901862"/>
                  <a:gd name="connsiteY6-312" fmla="*/ 326299 h 326299"/>
                  <a:gd name="connsiteX7-313" fmla="*/ 43448 w 901862"/>
                  <a:gd name="connsiteY7-314" fmla="*/ 326299 h 326299"/>
                  <a:gd name="connsiteX8-315" fmla="*/ 0 w 901862"/>
                  <a:gd name="connsiteY8-316" fmla="*/ 282851 h 326299"/>
                  <a:gd name="connsiteX9-317" fmla="*/ 0 w 901862"/>
                  <a:gd name="connsiteY9-318" fmla="*/ 109063 h 326299"/>
                  <a:gd name="connsiteX0-319" fmla="*/ 0 w 901862"/>
                  <a:gd name="connsiteY0-320" fmla="*/ 109063 h 326299"/>
                  <a:gd name="connsiteX1-321" fmla="*/ 55530 w 901862"/>
                  <a:gd name="connsiteY1-322" fmla="*/ 0 h 326299"/>
                  <a:gd name="connsiteX2-323" fmla="*/ 408216 w 901862"/>
                  <a:gd name="connsiteY2-324" fmla="*/ 142707 h 326299"/>
                  <a:gd name="connsiteX3-325" fmla="*/ 803023 w 901862"/>
                  <a:gd name="connsiteY3-326" fmla="*/ 26637 h 326299"/>
                  <a:gd name="connsiteX4-327" fmla="*/ 901862 w 901862"/>
                  <a:gd name="connsiteY4-328" fmla="*/ 109063 h 326299"/>
                  <a:gd name="connsiteX5-329" fmla="*/ 901862 w 901862"/>
                  <a:gd name="connsiteY5-330" fmla="*/ 282851 h 326299"/>
                  <a:gd name="connsiteX6-331" fmla="*/ 858414 w 901862"/>
                  <a:gd name="connsiteY6-332" fmla="*/ 326299 h 326299"/>
                  <a:gd name="connsiteX7-333" fmla="*/ 43448 w 901862"/>
                  <a:gd name="connsiteY7-334" fmla="*/ 326299 h 326299"/>
                  <a:gd name="connsiteX8-335" fmla="*/ 0 w 901862"/>
                  <a:gd name="connsiteY8-336" fmla="*/ 282851 h 326299"/>
                  <a:gd name="connsiteX9-337" fmla="*/ 0 w 901862"/>
                  <a:gd name="connsiteY9-338" fmla="*/ 109063 h 326299"/>
                  <a:gd name="connsiteX0-339" fmla="*/ 0 w 901862"/>
                  <a:gd name="connsiteY0-340" fmla="*/ 109063 h 326299"/>
                  <a:gd name="connsiteX1-341" fmla="*/ 55530 w 901862"/>
                  <a:gd name="connsiteY1-342" fmla="*/ 0 h 326299"/>
                  <a:gd name="connsiteX2-343" fmla="*/ 408216 w 901862"/>
                  <a:gd name="connsiteY2-344" fmla="*/ 142707 h 326299"/>
                  <a:gd name="connsiteX3-345" fmla="*/ 809712 w 901862"/>
                  <a:gd name="connsiteY3-346" fmla="*/ 36769 h 326299"/>
                  <a:gd name="connsiteX4-347" fmla="*/ 901862 w 901862"/>
                  <a:gd name="connsiteY4-348" fmla="*/ 109063 h 326299"/>
                  <a:gd name="connsiteX5-349" fmla="*/ 901862 w 901862"/>
                  <a:gd name="connsiteY5-350" fmla="*/ 282851 h 326299"/>
                  <a:gd name="connsiteX6-351" fmla="*/ 858414 w 901862"/>
                  <a:gd name="connsiteY6-352" fmla="*/ 326299 h 326299"/>
                  <a:gd name="connsiteX7-353" fmla="*/ 43448 w 901862"/>
                  <a:gd name="connsiteY7-354" fmla="*/ 326299 h 326299"/>
                  <a:gd name="connsiteX8-355" fmla="*/ 0 w 901862"/>
                  <a:gd name="connsiteY8-356" fmla="*/ 282851 h 326299"/>
                  <a:gd name="connsiteX9-357" fmla="*/ 0 w 901862"/>
                  <a:gd name="connsiteY9-358" fmla="*/ 109063 h 326299"/>
                  <a:gd name="connsiteX0-359" fmla="*/ 0 w 901862"/>
                  <a:gd name="connsiteY0-360" fmla="*/ 109063 h 326299"/>
                  <a:gd name="connsiteX1-361" fmla="*/ 55530 w 901862"/>
                  <a:gd name="connsiteY1-362" fmla="*/ 0 h 326299"/>
                  <a:gd name="connsiteX2-363" fmla="*/ 408216 w 901862"/>
                  <a:gd name="connsiteY2-364" fmla="*/ 142707 h 326299"/>
                  <a:gd name="connsiteX3-365" fmla="*/ 809712 w 901862"/>
                  <a:gd name="connsiteY3-366" fmla="*/ 36769 h 326299"/>
                  <a:gd name="connsiteX4-367" fmla="*/ 901862 w 901862"/>
                  <a:gd name="connsiteY4-368" fmla="*/ 109063 h 326299"/>
                  <a:gd name="connsiteX5-369" fmla="*/ 901862 w 901862"/>
                  <a:gd name="connsiteY5-370" fmla="*/ 282851 h 326299"/>
                  <a:gd name="connsiteX6-371" fmla="*/ 858414 w 901862"/>
                  <a:gd name="connsiteY6-372" fmla="*/ 326299 h 326299"/>
                  <a:gd name="connsiteX7-373" fmla="*/ 43448 w 901862"/>
                  <a:gd name="connsiteY7-374" fmla="*/ 326299 h 326299"/>
                  <a:gd name="connsiteX8-375" fmla="*/ 0 w 901862"/>
                  <a:gd name="connsiteY8-376" fmla="*/ 282851 h 326299"/>
                  <a:gd name="connsiteX9-377" fmla="*/ 0 w 901862"/>
                  <a:gd name="connsiteY9-378" fmla="*/ 109063 h 326299"/>
                  <a:gd name="connsiteX0-379" fmla="*/ 0 w 901862"/>
                  <a:gd name="connsiteY0-380" fmla="*/ 109063 h 326299"/>
                  <a:gd name="connsiteX1-381" fmla="*/ 55530 w 901862"/>
                  <a:gd name="connsiteY1-382" fmla="*/ 0 h 326299"/>
                  <a:gd name="connsiteX2-383" fmla="*/ 408216 w 901862"/>
                  <a:gd name="connsiteY2-384" fmla="*/ 142707 h 326299"/>
                  <a:gd name="connsiteX3-385" fmla="*/ 792935 w 901862"/>
                  <a:gd name="connsiteY3-386" fmla="*/ 23223 h 326299"/>
                  <a:gd name="connsiteX4-387" fmla="*/ 901862 w 901862"/>
                  <a:gd name="connsiteY4-388" fmla="*/ 109063 h 326299"/>
                  <a:gd name="connsiteX5-389" fmla="*/ 901862 w 901862"/>
                  <a:gd name="connsiteY5-390" fmla="*/ 282851 h 326299"/>
                  <a:gd name="connsiteX6-391" fmla="*/ 858414 w 901862"/>
                  <a:gd name="connsiteY6-392" fmla="*/ 326299 h 326299"/>
                  <a:gd name="connsiteX7-393" fmla="*/ 43448 w 901862"/>
                  <a:gd name="connsiteY7-394" fmla="*/ 326299 h 326299"/>
                  <a:gd name="connsiteX8-395" fmla="*/ 0 w 901862"/>
                  <a:gd name="connsiteY8-396" fmla="*/ 282851 h 326299"/>
                  <a:gd name="connsiteX9-397" fmla="*/ 0 w 901862"/>
                  <a:gd name="connsiteY9-398" fmla="*/ 109063 h 326299"/>
                  <a:gd name="connsiteX0-399" fmla="*/ 0 w 901862"/>
                  <a:gd name="connsiteY0-400" fmla="*/ 109063 h 326299"/>
                  <a:gd name="connsiteX1-401" fmla="*/ 55530 w 901862"/>
                  <a:gd name="connsiteY1-402" fmla="*/ 0 h 326299"/>
                  <a:gd name="connsiteX2-403" fmla="*/ 408216 w 901862"/>
                  <a:gd name="connsiteY2-404" fmla="*/ 142707 h 326299"/>
                  <a:gd name="connsiteX3-405" fmla="*/ 792935 w 901862"/>
                  <a:gd name="connsiteY3-406" fmla="*/ 23223 h 326299"/>
                  <a:gd name="connsiteX4-407" fmla="*/ 901862 w 901862"/>
                  <a:gd name="connsiteY4-408" fmla="*/ 109063 h 326299"/>
                  <a:gd name="connsiteX5-409" fmla="*/ 901862 w 901862"/>
                  <a:gd name="connsiteY5-410" fmla="*/ 282851 h 326299"/>
                  <a:gd name="connsiteX6-411" fmla="*/ 858414 w 901862"/>
                  <a:gd name="connsiteY6-412" fmla="*/ 326299 h 326299"/>
                  <a:gd name="connsiteX7-413" fmla="*/ 43448 w 901862"/>
                  <a:gd name="connsiteY7-414" fmla="*/ 326299 h 326299"/>
                  <a:gd name="connsiteX8-415" fmla="*/ 0 w 901862"/>
                  <a:gd name="connsiteY8-416" fmla="*/ 282851 h 326299"/>
                  <a:gd name="connsiteX9-417" fmla="*/ 0 w 901862"/>
                  <a:gd name="connsiteY9-418" fmla="*/ 109063 h 326299"/>
                  <a:gd name="connsiteX0-419" fmla="*/ 0 w 901862"/>
                  <a:gd name="connsiteY0-420" fmla="*/ 156254 h 373490"/>
                  <a:gd name="connsiteX1-421" fmla="*/ 45639 w 901862"/>
                  <a:gd name="connsiteY1-422" fmla="*/ 0 h 373490"/>
                  <a:gd name="connsiteX2-423" fmla="*/ 408216 w 901862"/>
                  <a:gd name="connsiteY2-424" fmla="*/ 189898 h 373490"/>
                  <a:gd name="connsiteX3-425" fmla="*/ 792935 w 901862"/>
                  <a:gd name="connsiteY3-426" fmla="*/ 70414 h 373490"/>
                  <a:gd name="connsiteX4-427" fmla="*/ 901862 w 901862"/>
                  <a:gd name="connsiteY4-428" fmla="*/ 156254 h 373490"/>
                  <a:gd name="connsiteX5-429" fmla="*/ 901862 w 901862"/>
                  <a:gd name="connsiteY5-430" fmla="*/ 330042 h 373490"/>
                  <a:gd name="connsiteX6-431" fmla="*/ 858414 w 901862"/>
                  <a:gd name="connsiteY6-432" fmla="*/ 373490 h 373490"/>
                  <a:gd name="connsiteX7-433" fmla="*/ 43448 w 901862"/>
                  <a:gd name="connsiteY7-434" fmla="*/ 373490 h 373490"/>
                  <a:gd name="connsiteX8-435" fmla="*/ 0 w 901862"/>
                  <a:gd name="connsiteY8-436" fmla="*/ 330042 h 373490"/>
                  <a:gd name="connsiteX9-437" fmla="*/ 0 w 901862"/>
                  <a:gd name="connsiteY9-438" fmla="*/ 156254 h 373490"/>
                  <a:gd name="connsiteX0-439" fmla="*/ 0 w 901862"/>
                  <a:gd name="connsiteY0-440" fmla="*/ 156254 h 373784"/>
                  <a:gd name="connsiteX1-441" fmla="*/ 45639 w 901862"/>
                  <a:gd name="connsiteY1-442" fmla="*/ 0 h 373784"/>
                  <a:gd name="connsiteX2-443" fmla="*/ 408216 w 901862"/>
                  <a:gd name="connsiteY2-444" fmla="*/ 189898 h 373784"/>
                  <a:gd name="connsiteX3-445" fmla="*/ 792935 w 901862"/>
                  <a:gd name="connsiteY3-446" fmla="*/ 70414 h 373784"/>
                  <a:gd name="connsiteX4-447" fmla="*/ 901862 w 901862"/>
                  <a:gd name="connsiteY4-448" fmla="*/ 156254 h 373784"/>
                  <a:gd name="connsiteX5-449" fmla="*/ 901862 w 901862"/>
                  <a:gd name="connsiteY5-450" fmla="*/ 330042 h 373784"/>
                  <a:gd name="connsiteX6-451" fmla="*/ 858414 w 901862"/>
                  <a:gd name="connsiteY6-452" fmla="*/ 373490 h 373784"/>
                  <a:gd name="connsiteX7-453" fmla="*/ 486526 w 901862"/>
                  <a:gd name="connsiteY7-454" fmla="*/ 373784 h 373784"/>
                  <a:gd name="connsiteX8-455" fmla="*/ 43448 w 901862"/>
                  <a:gd name="connsiteY8-456" fmla="*/ 373490 h 373784"/>
                  <a:gd name="connsiteX9-457" fmla="*/ 0 w 901862"/>
                  <a:gd name="connsiteY9-458" fmla="*/ 330042 h 373784"/>
                  <a:gd name="connsiteX10" fmla="*/ 0 w 901862"/>
                  <a:gd name="connsiteY10" fmla="*/ 156254 h 373784"/>
                  <a:gd name="connsiteX0-459" fmla="*/ 0 w 901862"/>
                  <a:gd name="connsiteY0-460" fmla="*/ 156254 h 373490"/>
                  <a:gd name="connsiteX1-461" fmla="*/ 45639 w 901862"/>
                  <a:gd name="connsiteY1-462" fmla="*/ 0 h 373490"/>
                  <a:gd name="connsiteX2-463" fmla="*/ 408216 w 901862"/>
                  <a:gd name="connsiteY2-464" fmla="*/ 189898 h 373490"/>
                  <a:gd name="connsiteX3-465" fmla="*/ 792935 w 901862"/>
                  <a:gd name="connsiteY3-466" fmla="*/ 70414 h 373490"/>
                  <a:gd name="connsiteX4-467" fmla="*/ 901862 w 901862"/>
                  <a:gd name="connsiteY4-468" fmla="*/ 156254 h 373490"/>
                  <a:gd name="connsiteX5-469" fmla="*/ 901862 w 901862"/>
                  <a:gd name="connsiteY5-470" fmla="*/ 330042 h 373490"/>
                  <a:gd name="connsiteX6-471" fmla="*/ 858414 w 901862"/>
                  <a:gd name="connsiteY6-472" fmla="*/ 373490 h 373490"/>
                  <a:gd name="connsiteX7-473" fmla="*/ 471864 w 901862"/>
                  <a:gd name="connsiteY7-474" fmla="*/ 264269 h 373490"/>
                  <a:gd name="connsiteX8-475" fmla="*/ 43448 w 901862"/>
                  <a:gd name="connsiteY8-476" fmla="*/ 373490 h 373490"/>
                  <a:gd name="connsiteX9-477" fmla="*/ 0 w 901862"/>
                  <a:gd name="connsiteY9-478" fmla="*/ 330042 h 373490"/>
                  <a:gd name="connsiteX10-479" fmla="*/ 0 w 901862"/>
                  <a:gd name="connsiteY10-480" fmla="*/ 156254 h 373490"/>
                  <a:gd name="connsiteX0-481" fmla="*/ 0 w 901862"/>
                  <a:gd name="connsiteY0-482" fmla="*/ 156254 h 373490"/>
                  <a:gd name="connsiteX1-483" fmla="*/ 45639 w 901862"/>
                  <a:gd name="connsiteY1-484" fmla="*/ 0 h 373490"/>
                  <a:gd name="connsiteX2-485" fmla="*/ 408216 w 901862"/>
                  <a:gd name="connsiteY2-486" fmla="*/ 189898 h 373490"/>
                  <a:gd name="connsiteX3-487" fmla="*/ 792935 w 901862"/>
                  <a:gd name="connsiteY3-488" fmla="*/ 70414 h 373490"/>
                  <a:gd name="connsiteX4-489" fmla="*/ 901862 w 901862"/>
                  <a:gd name="connsiteY4-490" fmla="*/ 156254 h 373490"/>
                  <a:gd name="connsiteX5-491" fmla="*/ 901862 w 901862"/>
                  <a:gd name="connsiteY5-492" fmla="*/ 330042 h 373490"/>
                  <a:gd name="connsiteX6-493" fmla="*/ 858414 w 901862"/>
                  <a:gd name="connsiteY6-494" fmla="*/ 373490 h 373490"/>
                  <a:gd name="connsiteX7-495" fmla="*/ 459752 w 901862"/>
                  <a:gd name="connsiteY7-496" fmla="*/ 336619 h 373490"/>
                  <a:gd name="connsiteX8-497" fmla="*/ 43448 w 901862"/>
                  <a:gd name="connsiteY8-498" fmla="*/ 373490 h 373490"/>
                  <a:gd name="connsiteX9-499" fmla="*/ 0 w 901862"/>
                  <a:gd name="connsiteY9-500" fmla="*/ 330042 h 373490"/>
                  <a:gd name="connsiteX10-501" fmla="*/ 0 w 901862"/>
                  <a:gd name="connsiteY10-502" fmla="*/ 156254 h 373490"/>
                  <a:gd name="connsiteX0-503" fmla="*/ 0 w 901862"/>
                  <a:gd name="connsiteY0-504" fmla="*/ 156254 h 373507"/>
                  <a:gd name="connsiteX1-505" fmla="*/ 45639 w 901862"/>
                  <a:gd name="connsiteY1-506" fmla="*/ 0 h 373507"/>
                  <a:gd name="connsiteX2-507" fmla="*/ 408216 w 901862"/>
                  <a:gd name="connsiteY2-508" fmla="*/ 189898 h 373507"/>
                  <a:gd name="connsiteX3-509" fmla="*/ 792935 w 901862"/>
                  <a:gd name="connsiteY3-510" fmla="*/ 70414 h 373507"/>
                  <a:gd name="connsiteX4-511" fmla="*/ 901862 w 901862"/>
                  <a:gd name="connsiteY4-512" fmla="*/ 156254 h 373507"/>
                  <a:gd name="connsiteX5-513" fmla="*/ 901862 w 901862"/>
                  <a:gd name="connsiteY5-514" fmla="*/ 330042 h 373507"/>
                  <a:gd name="connsiteX6-515" fmla="*/ 858414 w 901862"/>
                  <a:gd name="connsiteY6-516" fmla="*/ 373490 h 373507"/>
                  <a:gd name="connsiteX7-517" fmla="*/ 459752 w 901862"/>
                  <a:gd name="connsiteY7-518" fmla="*/ 336619 h 373507"/>
                  <a:gd name="connsiteX8-519" fmla="*/ 43448 w 901862"/>
                  <a:gd name="connsiteY8-520" fmla="*/ 373490 h 373507"/>
                  <a:gd name="connsiteX9-521" fmla="*/ 0 w 901862"/>
                  <a:gd name="connsiteY9-522" fmla="*/ 330042 h 373507"/>
                  <a:gd name="connsiteX10-523" fmla="*/ 0 w 901862"/>
                  <a:gd name="connsiteY10-524" fmla="*/ 156254 h 373507"/>
                  <a:gd name="connsiteX0-525" fmla="*/ 0 w 901862"/>
                  <a:gd name="connsiteY0-526" fmla="*/ 156254 h 420677"/>
                  <a:gd name="connsiteX1-527" fmla="*/ 45639 w 901862"/>
                  <a:gd name="connsiteY1-528" fmla="*/ 0 h 420677"/>
                  <a:gd name="connsiteX2-529" fmla="*/ 408216 w 901862"/>
                  <a:gd name="connsiteY2-530" fmla="*/ 189898 h 420677"/>
                  <a:gd name="connsiteX3-531" fmla="*/ 792935 w 901862"/>
                  <a:gd name="connsiteY3-532" fmla="*/ 70414 h 420677"/>
                  <a:gd name="connsiteX4-533" fmla="*/ 901862 w 901862"/>
                  <a:gd name="connsiteY4-534" fmla="*/ 156254 h 420677"/>
                  <a:gd name="connsiteX5-535" fmla="*/ 901862 w 901862"/>
                  <a:gd name="connsiteY5-536" fmla="*/ 330042 h 420677"/>
                  <a:gd name="connsiteX6-537" fmla="*/ 858414 w 901862"/>
                  <a:gd name="connsiteY6-538" fmla="*/ 373490 h 420677"/>
                  <a:gd name="connsiteX7-539" fmla="*/ 459752 w 901862"/>
                  <a:gd name="connsiteY7-540" fmla="*/ 336619 h 420677"/>
                  <a:gd name="connsiteX8-541" fmla="*/ 49971 w 901862"/>
                  <a:gd name="connsiteY8-542" fmla="*/ 420666 h 420677"/>
                  <a:gd name="connsiteX9-543" fmla="*/ 0 w 901862"/>
                  <a:gd name="connsiteY9-544" fmla="*/ 330042 h 420677"/>
                  <a:gd name="connsiteX10-545" fmla="*/ 0 w 901862"/>
                  <a:gd name="connsiteY10-546" fmla="*/ 156254 h 420677"/>
                  <a:gd name="connsiteX0-547" fmla="*/ 0 w 901862"/>
                  <a:gd name="connsiteY0-548" fmla="*/ 156254 h 460941"/>
                  <a:gd name="connsiteX1-549" fmla="*/ 45639 w 901862"/>
                  <a:gd name="connsiteY1-550" fmla="*/ 0 h 460941"/>
                  <a:gd name="connsiteX2-551" fmla="*/ 408216 w 901862"/>
                  <a:gd name="connsiteY2-552" fmla="*/ 189898 h 460941"/>
                  <a:gd name="connsiteX3-553" fmla="*/ 792935 w 901862"/>
                  <a:gd name="connsiteY3-554" fmla="*/ 70414 h 460941"/>
                  <a:gd name="connsiteX4-555" fmla="*/ 901862 w 901862"/>
                  <a:gd name="connsiteY4-556" fmla="*/ 156254 h 460941"/>
                  <a:gd name="connsiteX5-557" fmla="*/ 901862 w 901862"/>
                  <a:gd name="connsiteY5-558" fmla="*/ 330042 h 460941"/>
                  <a:gd name="connsiteX6-559" fmla="*/ 834446 w 901862"/>
                  <a:gd name="connsiteY6-560" fmla="*/ 460941 h 460941"/>
                  <a:gd name="connsiteX7-561" fmla="*/ 459752 w 901862"/>
                  <a:gd name="connsiteY7-562" fmla="*/ 336619 h 460941"/>
                  <a:gd name="connsiteX8-563" fmla="*/ 49971 w 901862"/>
                  <a:gd name="connsiteY8-564" fmla="*/ 420666 h 460941"/>
                  <a:gd name="connsiteX9-565" fmla="*/ 0 w 901862"/>
                  <a:gd name="connsiteY9-566" fmla="*/ 330042 h 460941"/>
                  <a:gd name="connsiteX10-567" fmla="*/ 0 w 901862"/>
                  <a:gd name="connsiteY10-568" fmla="*/ 156254 h 460941"/>
                  <a:gd name="connsiteX0-569" fmla="*/ 0 w 901862"/>
                  <a:gd name="connsiteY0-570" fmla="*/ 156254 h 460941"/>
                  <a:gd name="connsiteX1-571" fmla="*/ 45639 w 901862"/>
                  <a:gd name="connsiteY1-572" fmla="*/ 0 h 460941"/>
                  <a:gd name="connsiteX2-573" fmla="*/ 408216 w 901862"/>
                  <a:gd name="connsiteY2-574" fmla="*/ 189898 h 460941"/>
                  <a:gd name="connsiteX3-575" fmla="*/ 792935 w 901862"/>
                  <a:gd name="connsiteY3-576" fmla="*/ 70414 h 460941"/>
                  <a:gd name="connsiteX4-577" fmla="*/ 901862 w 901862"/>
                  <a:gd name="connsiteY4-578" fmla="*/ 156254 h 460941"/>
                  <a:gd name="connsiteX5-579" fmla="*/ 901862 w 901862"/>
                  <a:gd name="connsiteY5-580" fmla="*/ 330042 h 460941"/>
                  <a:gd name="connsiteX6-581" fmla="*/ 834446 w 901862"/>
                  <a:gd name="connsiteY6-582" fmla="*/ 460941 h 460941"/>
                  <a:gd name="connsiteX7-583" fmla="*/ 459752 w 901862"/>
                  <a:gd name="connsiteY7-584" fmla="*/ 336619 h 460941"/>
                  <a:gd name="connsiteX8-585" fmla="*/ 49971 w 901862"/>
                  <a:gd name="connsiteY8-586" fmla="*/ 420666 h 460941"/>
                  <a:gd name="connsiteX9-587" fmla="*/ 0 w 901862"/>
                  <a:gd name="connsiteY9-588" fmla="*/ 330042 h 460941"/>
                  <a:gd name="connsiteX10-589" fmla="*/ 0 w 901862"/>
                  <a:gd name="connsiteY10-590" fmla="*/ 156254 h 460941"/>
                  <a:gd name="connsiteX0-591" fmla="*/ 0 w 901862"/>
                  <a:gd name="connsiteY0-592" fmla="*/ 156254 h 518129"/>
                  <a:gd name="connsiteX1-593" fmla="*/ 45639 w 901862"/>
                  <a:gd name="connsiteY1-594" fmla="*/ 0 h 518129"/>
                  <a:gd name="connsiteX2-595" fmla="*/ 408216 w 901862"/>
                  <a:gd name="connsiteY2-596" fmla="*/ 189898 h 518129"/>
                  <a:gd name="connsiteX3-597" fmla="*/ 792935 w 901862"/>
                  <a:gd name="connsiteY3-598" fmla="*/ 70414 h 518129"/>
                  <a:gd name="connsiteX4-599" fmla="*/ 901862 w 901862"/>
                  <a:gd name="connsiteY4-600" fmla="*/ 156254 h 518129"/>
                  <a:gd name="connsiteX5-601" fmla="*/ 901862 w 901862"/>
                  <a:gd name="connsiteY5-602" fmla="*/ 330042 h 518129"/>
                  <a:gd name="connsiteX6-603" fmla="*/ 820718 w 901862"/>
                  <a:gd name="connsiteY6-604" fmla="*/ 518129 h 518129"/>
                  <a:gd name="connsiteX7-605" fmla="*/ 459752 w 901862"/>
                  <a:gd name="connsiteY7-606" fmla="*/ 336619 h 518129"/>
                  <a:gd name="connsiteX8-607" fmla="*/ 49971 w 901862"/>
                  <a:gd name="connsiteY8-608" fmla="*/ 420666 h 518129"/>
                  <a:gd name="connsiteX9-609" fmla="*/ 0 w 901862"/>
                  <a:gd name="connsiteY9-610" fmla="*/ 330042 h 518129"/>
                  <a:gd name="connsiteX10-611" fmla="*/ 0 w 901862"/>
                  <a:gd name="connsiteY10-612" fmla="*/ 156254 h 518129"/>
                  <a:gd name="connsiteX0-613" fmla="*/ 0 w 901862"/>
                  <a:gd name="connsiteY0-614" fmla="*/ 156254 h 518129"/>
                  <a:gd name="connsiteX1-615" fmla="*/ 45639 w 901862"/>
                  <a:gd name="connsiteY1-616" fmla="*/ 0 h 518129"/>
                  <a:gd name="connsiteX2-617" fmla="*/ 408216 w 901862"/>
                  <a:gd name="connsiteY2-618" fmla="*/ 189898 h 518129"/>
                  <a:gd name="connsiteX3-619" fmla="*/ 792935 w 901862"/>
                  <a:gd name="connsiteY3-620" fmla="*/ 70414 h 518129"/>
                  <a:gd name="connsiteX4-621" fmla="*/ 901862 w 901862"/>
                  <a:gd name="connsiteY4-622" fmla="*/ 156254 h 518129"/>
                  <a:gd name="connsiteX5-623" fmla="*/ 901862 w 901862"/>
                  <a:gd name="connsiteY5-624" fmla="*/ 330042 h 518129"/>
                  <a:gd name="connsiteX6-625" fmla="*/ 820718 w 901862"/>
                  <a:gd name="connsiteY6-626" fmla="*/ 518129 h 518129"/>
                  <a:gd name="connsiteX7-627" fmla="*/ 459752 w 901862"/>
                  <a:gd name="connsiteY7-628" fmla="*/ 336619 h 518129"/>
                  <a:gd name="connsiteX8-629" fmla="*/ 49971 w 901862"/>
                  <a:gd name="connsiteY8-630" fmla="*/ 420666 h 518129"/>
                  <a:gd name="connsiteX9-631" fmla="*/ 0 w 901862"/>
                  <a:gd name="connsiteY9-632" fmla="*/ 330042 h 518129"/>
                  <a:gd name="connsiteX10-633" fmla="*/ 0 w 901862"/>
                  <a:gd name="connsiteY10-634" fmla="*/ 156254 h 518129"/>
                  <a:gd name="connsiteX0-635" fmla="*/ 0 w 901862"/>
                  <a:gd name="connsiteY0-636" fmla="*/ 156254 h 518129"/>
                  <a:gd name="connsiteX1-637" fmla="*/ 45639 w 901862"/>
                  <a:gd name="connsiteY1-638" fmla="*/ 0 h 518129"/>
                  <a:gd name="connsiteX2-639" fmla="*/ 408216 w 901862"/>
                  <a:gd name="connsiteY2-640" fmla="*/ 189898 h 518129"/>
                  <a:gd name="connsiteX3-641" fmla="*/ 792935 w 901862"/>
                  <a:gd name="connsiteY3-642" fmla="*/ 70414 h 518129"/>
                  <a:gd name="connsiteX4-643" fmla="*/ 901862 w 901862"/>
                  <a:gd name="connsiteY4-644" fmla="*/ 156254 h 518129"/>
                  <a:gd name="connsiteX5-645" fmla="*/ 901862 w 901862"/>
                  <a:gd name="connsiteY5-646" fmla="*/ 330042 h 518129"/>
                  <a:gd name="connsiteX6-647" fmla="*/ 820718 w 901862"/>
                  <a:gd name="connsiteY6-648" fmla="*/ 518129 h 518129"/>
                  <a:gd name="connsiteX7-649" fmla="*/ 449618 w 901862"/>
                  <a:gd name="connsiteY7-650" fmla="*/ 343309 h 518129"/>
                  <a:gd name="connsiteX8-651" fmla="*/ 49971 w 901862"/>
                  <a:gd name="connsiteY8-652" fmla="*/ 420666 h 518129"/>
                  <a:gd name="connsiteX9-653" fmla="*/ 0 w 901862"/>
                  <a:gd name="connsiteY9-654" fmla="*/ 330042 h 518129"/>
                  <a:gd name="connsiteX10-655" fmla="*/ 0 w 901862"/>
                  <a:gd name="connsiteY10-656" fmla="*/ 156254 h 518129"/>
                  <a:gd name="connsiteX0-657" fmla="*/ 0 w 901862"/>
                  <a:gd name="connsiteY0-658" fmla="*/ 156254 h 518129"/>
                  <a:gd name="connsiteX1-659" fmla="*/ 45639 w 901862"/>
                  <a:gd name="connsiteY1-660" fmla="*/ 0 h 518129"/>
                  <a:gd name="connsiteX2-661" fmla="*/ 408216 w 901862"/>
                  <a:gd name="connsiteY2-662" fmla="*/ 189898 h 518129"/>
                  <a:gd name="connsiteX3-663" fmla="*/ 792935 w 901862"/>
                  <a:gd name="connsiteY3-664" fmla="*/ 70414 h 518129"/>
                  <a:gd name="connsiteX4-665" fmla="*/ 901862 w 901862"/>
                  <a:gd name="connsiteY4-666" fmla="*/ 156254 h 518129"/>
                  <a:gd name="connsiteX5-667" fmla="*/ 901862 w 901862"/>
                  <a:gd name="connsiteY5-668" fmla="*/ 330042 h 518129"/>
                  <a:gd name="connsiteX6-669" fmla="*/ 820718 w 901862"/>
                  <a:gd name="connsiteY6-670" fmla="*/ 518129 h 518129"/>
                  <a:gd name="connsiteX7-671" fmla="*/ 449618 w 901862"/>
                  <a:gd name="connsiteY7-672" fmla="*/ 343309 h 518129"/>
                  <a:gd name="connsiteX8-673" fmla="*/ 53233 w 901862"/>
                  <a:gd name="connsiteY8-674" fmla="*/ 444254 h 518129"/>
                  <a:gd name="connsiteX9-675" fmla="*/ 0 w 901862"/>
                  <a:gd name="connsiteY9-676" fmla="*/ 330042 h 518129"/>
                  <a:gd name="connsiteX10-677" fmla="*/ 0 w 901862"/>
                  <a:gd name="connsiteY10-678" fmla="*/ 156254 h 518129"/>
                  <a:gd name="connsiteX0-679" fmla="*/ 0 w 901862"/>
                  <a:gd name="connsiteY0-680" fmla="*/ 156254 h 518129"/>
                  <a:gd name="connsiteX1-681" fmla="*/ 45639 w 901862"/>
                  <a:gd name="connsiteY1-682" fmla="*/ 0 h 518129"/>
                  <a:gd name="connsiteX2-683" fmla="*/ 408216 w 901862"/>
                  <a:gd name="connsiteY2-684" fmla="*/ 189898 h 518129"/>
                  <a:gd name="connsiteX3-685" fmla="*/ 792935 w 901862"/>
                  <a:gd name="connsiteY3-686" fmla="*/ 70414 h 518129"/>
                  <a:gd name="connsiteX4-687" fmla="*/ 901862 w 901862"/>
                  <a:gd name="connsiteY4-688" fmla="*/ 156254 h 518129"/>
                  <a:gd name="connsiteX5-689" fmla="*/ 901862 w 901862"/>
                  <a:gd name="connsiteY5-690" fmla="*/ 330042 h 518129"/>
                  <a:gd name="connsiteX6-691" fmla="*/ 820718 w 901862"/>
                  <a:gd name="connsiteY6-692" fmla="*/ 518129 h 518129"/>
                  <a:gd name="connsiteX7-693" fmla="*/ 449618 w 901862"/>
                  <a:gd name="connsiteY7-694" fmla="*/ 343309 h 518129"/>
                  <a:gd name="connsiteX8-695" fmla="*/ 53233 w 901862"/>
                  <a:gd name="connsiteY8-696" fmla="*/ 444254 h 518129"/>
                  <a:gd name="connsiteX9-697" fmla="*/ 0 w 901862"/>
                  <a:gd name="connsiteY9-698" fmla="*/ 330042 h 518129"/>
                  <a:gd name="connsiteX10-699" fmla="*/ 0 w 901862"/>
                  <a:gd name="connsiteY10-700" fmla="*/ 156254 h 518129"/>
                  <a:gd name="connsiteX0-701" fmla="*/ 0 w 901862"/>
                  <a:gd name="connsiteY0-702" fmla="*/ 156254 h 518129"/>
                  <a:gd name="connsiteX1-703" fmla="*/ 45639 w 901862"/>
                  <a:gd name="connsiteY1-704" fmla="*/ 0 h 518129"/>
                  <a:gd name="connsiteX2-705" fmla="*/ 408216 w 901862"/>
                  <a:gd name="connsiteY2-706" fmla="*/ 189898 h 518129"/>
                  <a:gd name="connsiteX3-707" fmla="*/ 792935 w 901862"/>
                  <a:gd name="connsiteY3-708" fmla="*/ 70414 h 518129"/>
                  <a:gd name="connsiteX4-709" fmla="*/ 901862 w 901862"/>
                  <a:gd name="connsiteY4-710" fmla="*/ 156254 h 518129"/>
                  <a:gd name="connsiteX5-711" fmla="*/ 901862 w 901862"/>
                  <a:gd name="connsiteY5-712" fmla="*/ 330042 h 518129"/>
                  <a:gd name="connsiteX6-713" fmla="*/ 820718 w 901862"/>
                  <a:gd name="connsiteY6-714" fmla="*/ 518129 h 518129"/>
                  <a:gd name="connsiteX7-715" fmla="*/ 449618 w 901862"/>
                  <a:gd name="connsiteY7-716" fmla="*/ 343309 h 518129"/>
                  <a:gd name="connsiteX8-717" fmla="*/ 53233 w 901862"/>
                  <a:gd name="connsiteY8-718" fmla="*/ 444254 h 518129"/>
                  <a:gd name="connsiteX9-719" fmla="*/ 0 w 901862"/>
                  <a:gd name="connsiteY9-720" fmla="*/ 330042 h 518129"/>
                  <a:gd name="connsiteX10-721" fmla="*/ 0 w 901862"/>
                  <a:gd name="connsiteY10-722" fmla="*/ 156254 h 518129"/>
                  <a:gd name="connsiteX0-723" fmla="*/ 0 w 901862"/>
                  <a:gd name="connsiteY0-724" fmla="*/ 156254 h 518129"/>
                  <a:gd name="connsiteX1-725" fmla="*/ 45639 w 901862"/>
                  <a:gd name="connsiteY1-726" fmla="*/ 0 h 518129"/>
                  <a:gd name="connsiteX2-727" fmla="*/ 408216 w 901862"/>
                  <a:gd name="connsiteY2-728" fmla="*/ 189898 h 518129"/>
                  <a:gd name="connsiteX3-729" fmla="*/ 792935 w 901862"/>
                  <a:gd name="connsiteY3-730" fmla="*/ 70414 h 518129"/>
                  <a:gd name="connsiteX4-731" fmla="*/ 901862 w 901862"/>
                  <a:gd name="connsiteY4-732" fmla="*/ 156254 h 518129"/>
                  <a:gd name="connsiteX5-733" fmla="*/ 901862 w 901862"/>
                  <a:gd name="connsiteY5-734" fmla="*/ 330042 h 518129"/>
                  <a:gd name="connsiteX6-735" fmla="*/ 820718 w 901862"/>
                  <a:gd name="connsiteY6-736" fmla="*/ 518129 h 518129"/>
                  <a:gd name="connsiteX7-737" fmla="*/ 449618 w 901862"/>
                  <a:gd name="connsiteY7-738" fmla="*/ 343309 h 518129"/>
                  <a:gd name="connsiteX8-739" fmla="*/ 53233 w 901862"/>
                  <a:gd name="connsiteY8-740" fmla="*/ 444254 h 518129"/>
                  <a:gd name="connsiteX9-741" fmla="*/ 0 w 901862"/>
                  <a:gd name="connsiteY9-742" fmla="*/ 330042 h 518129"/>
                  <a:gd name="connsiteX10-743" fmla="*/ 0 w 901862"/>
                  <a:gd name="connsiteY10-744" fmla="*/ 156254 h 518129"/>
                  <a:gd name="connsiteX0-745" fmla="*/ 0 w 901862"/>
                  <a:gd name="connsiteY0-746" fmla="*/ 156254 h 518129"/>
                  <a:gd name="connsiteX1-747" fmla="*/ 45639 w 901862"/>
                  <a:gd name="connsiteY1-748" fmla="*/ 0 h 518129"/>
                  <a:gd name="connsiteX2-749" fmla="*/ 408216 w 901862"/>
                  <a:gd name="connsiteY2-750" fmla="*/ 189898 h 518129"/>
                  <a:gd name="connsiteX3-751" fmla="*/ 792935 w 901862"/>
                  <a:gd name="connsiteY3-752" fmla="*/ 70414 h 518129"/>
                  <a:gd name="connsiteX4-753" fmla="*/ 901862 w 901862"/>
                  <a:gd name="connsiteY4-754" fmla="*/ 156254 h 518129"/>
                  <a:gd name="connsiteX5-755" fmla="*/ 901862 w 901862"/>
                  <a:gd name="connsiteY5-756" fmla="*/ 330042 h 518129"/>
                  <a:gd name="connsiteX6-757" fmla="*/ 820718 w 901862"/>
                  <a:gd name="connsiteY6-758" fmla="*/ 518129 h 518129"/>
                  <a:gd name="connsiteX7-759" fmla="*/ 449618 w 901862"/>
                  <a:gd name="connsiteY7-760" fmla="*/ 343309 h 518129"/>
                  <a:gd name="connsiteX8-761" fmla="*/ 53233 w 901862"/>
                  <a:gd name="connsiteY8-762" fmla="*/ 444254 h 518129"/>
                  <a:gd name="connsiteX9-763" fmla="*/ 0 w 901862"/>
                  <a:gd name="connsiteY9-764" fmla="*/ 330042 h 518129"/>
                  <a:gd name="connsiteX10-765" fmla="*/ 0 w 901862"/>
                  <a:gd name="connsiteY10-766" fmla="*/ 156254 h 518129"/>
                  <a:gd name="connsiteX0-767" fmla="*/ 0 w 901862"/>
                  <a:gd name="connsiteY0-768" fmla="*/ 171490 h 533365"/>
                  <a:gd name="connsiteX1-769" fmla="*/ 27185 w 901862"/>
                  <a:gd name="connsiteY1-770" fmla="*/ 0 h 533365"/>
                  <a:gd name="connsiteX2-771" fmla="*/ 408216 w 901862"/>
                  <a:gd name="connsiteY2-772" fmla="*/ 205134 h 533365"/>
                  <a:gd name="connsiteX3-773" fmla="*/ 792935 w 901862"/>
                  <a:gd name="connsiteY3-774" fmla="*/ 85650 h 533365"/>
                  <a:gd name="connsiteX4-775" fmla="*/ 901862 w 901862"/>
                  <a:gd name="connsiteY4-776" fmla="*/ 171490 h 533365"/>
                  <a:gd name="connsiteX5-777" fmla="*/ 901862 w 901862"/>
                  <a:gd name="connsiteY5-778" fmla="*/ 345278 h 533365"/>
                  <a:gd name="connsiteX6-779" fmla="*/ 820718 w 901862"/>
                  <a:gd name="connsiteY6-780" fmla="*/ 533365 h 533365"/>
                  <a:gd name="connsiteX7-781" fmla="*/ 449618 w 901862"/>
                  <a:gd name="connsiteY7-782" fmla="*/ 358545 h 533365"/>
                  <a:gd name="connsiteX8-783" fmla="*/ 53233 w 901862"/>
                  <a:gd name="connsiteY8-784" fmla="*/ 459490 h 533365"/>
                  <a:gd name="connsiteX9-785" fmla="*/ 0 w 901862"/>
                  <a:gd name="connsiteY9-786" fmla="*/ 345278 h 533365"/>
                  <a:gd name="connsiteX10-787" fmla="*/ 0 w 901862"/>
                  <a:gd name="connsiteY10-788" fmla="*/ 171490 h 5333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 ang="0">
                    <a:pos x="connsiteX10-479" y="connsiteY10-480"/>
                  </a:cxn>
                </a:cxnLst>
                <a:rect l="l" t="t" r="r" b="b"/>
                <a:pathLst>
                  <a:path w="901862" h="533365">
                    <a:moveTo>
                      <a:pt x="0" y="171490"/>
                    </a:moveTo>
                    <a:cubicBezTo>
                      <a:pt x="0" y="147494"/>
                      <a:pt x="3189" y="0"/>
                      <a:pt x="27185" y="0"/>
                    </a:cubicBezTo>
                    <a:cubicBezTo>
                      <a:pt x="108606" y="96799"/>
                      <a:pt x="280591" y="190859"/>
                      <a:pt x="408216" y="205134"/>
                    </a:cubicBezTo>
                    <a:cubicBezTo>
                      <a:pt x="535841" y="219409"/>
                      <a:pt x="638523" y="203937"/>
                      <a:pt x="792935" y="85650"/>
                    </a:cubicBezTo>
                    <a:cubicBezTo>
                      <a:pt x="816931" y="85650"/>
                      <a:pt x="901862" y="147494"/>
                      <a:pt x="901862" y="171490"/>
                    </a:cubicBezTo>
                    <a:lnTo>
                      <a:pt x="901862" y="345278"/>
                    </a:lnTo>
                    <a:cubicBezTo>
                      <a:pt x="901862" y="369274"/>
                      <a:pt x="844714" y="533365"/>
                      <a:pt x="820718" y="533365"/>
                    </a:cubicBezTo>
                    <a:cubicBezTo>
                      <a:pt x="658038" y="406441"/>
                      <a:pt x="577532" y="370857"/>
                      <a:pt x="449618" y="358545"/>
                    </a:cubicBezTo>
                    <a:cubicBezTo>
                      <a:pt x="321704" y="346233"/>
                      <a:pt x="129858" y="460586"/>
                      <a:pt x="53233" y="459490"/>
                    </a:cubicBezTo>
                    <a:cubicBezTo>
                      <a:pt x="29237" y="459490"/>
                      <a:pt x="0" y="369274"/>
                      <a:pt x="0" y="345278"/>
                    </a:cubicBezTo>
                    <a:lnTo>
                      <a:pt x="0" y="171490"/>
                    </a:ln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圆角矩形 21"/>
            <p:cNvSpPr/>
            <p:nvPr/>
          </p:nvSpPr>
          <p:spPr>
            <a:xfrm>
              <a:off x="8116783" y="2144229"/>
              <a:ext cx="1424594" cy="974722"/>
            </a:xfrm>
            <a:prstGeom prst="round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Rectangle 15"/>
          <p:cNvSpPr>
            <a:spLocks noChangeArrowheads="1"/>
          </p:cNvSpPr>
          <p:nvPr/>
        </p:nvSpPr>
        <p:spPr bwMode="auto">
          <a:xfrm>
            <a:off x="788573" y="4730242"/>
            <a:ext cx="4272398" cy="720645"/>
          </a:xfrm>
          <a:prstGeom prst="rect">
            <a:avLst/>
          </a:prstGeom>
          <a:solidFill>
            <a:schemeClr val="bg1"/>
          </a:solidFill>
          <a:ln>
            <a:noFill/>
          </a:ln>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4" name="Rectangle 11"/>
          <p:cNvSpPr>
            <a:spLocks noChangeArrowheads="1"/>
          </p:cNvSpPr>
          <p:nvPr/>
        </p:nvSpPr>
        <p:spPr bwMode="auto">
          <a:xfrm>
            <a:off x="788573" y="3543653"/>
            <a:ext cx="4272399" cy="737225"/>
          </a:xfrm>
          <a:prstGeom prst="rect">
            <a:avLst/>
          </a:prstGeom>
          <a:solidFill>
            <a:schemeClr val="bg1"/>
          </a:solidFill>
          <a:ln>
            <a:noFill/>
          </a:ln>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5" name="Rectangle 8"/>
          <p:cNvSpPr>
            <a:spLocks noChangeArrowheads="1"/>
          </p:cNvSpPr>
          <p:nvPr/>
        </p:nvSpPr>
        <p:spPr bwMode="auto">
          <a:xfrm>
            <a:off x="788574" y="2128188"/>
            <a:ext cx="4272398" cy="933490"/>
          </a:xfrm>
          <a:prstGeom prst="rect">
            <a:avLst/>
          </a:prstGeom>
          <a:solidFill>
            <a:schemeClr val="bg1"/>
          </a:solidFill>
          <a:ln>
            <a:noFill/>
          </a:ln>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6" name="TextBox 30"/>
          <p:cNvSpPr txBox="1"/>
          <p:nvPr/>
        </p:nvSpPr>
        <p:spPr>
          <a:xfrm>
            <a:off x="850228" y="1918678"/>
            <a:ext cx="1933846" cy="377016"/>
          </a:xfrm>
          <a:prstGeom prst="rect">
            <a:avLst/>
          </a:prstGeom>
          <a:noFill/>
        </p:spPr>
        <p:txBody>
          <a:bodyPr wrap="non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项目一完成情况</a:t>
            </a:r>
            <a:endParaRPr kumimoji="0" lang="zh-CN" altLang="en-US" sz="2000" b="1" i="0" u="none" strike="noStrike" kern="0" cap="none" spc="0" normalizeH="0" baseline="0" noProof="0" dirty="0">
              <a:ln>
                <a:noFill/>
              </a:ln>
              <a:solidFill>
                <a:schemeClr val="accent3">
                  <a:lumMod val="50000"/>
                </a:schemeClr>
              </a:solidFill>
              <a:effectLst/>
              <a:uLnTx/>
              <a:uFillTx/>
              <a:latin typeface="微软雅黑" panose="020B0503020204020204" pitchFamily="34" charset="-122"/>
              <a:ea typeface="微软雅黑" panose="020B0503020204020204" pitchFamily="34" charset="-122"/>
            </a:endParaRPr>
          </a:p>
        </p:txBody>
      </p:sp>
      <p:sp>
        <p:nvSpPr>
          <p:cNvPr id="37" name="TextBox 31"/>
          <p:cNvSpPr txBox="1"/>
          <p:nvPr/>
        </p:nvSpPr>
        <p:spPr>
          <a:xfrm>
            <a:off x="897400" y="3302683"/>
            <a:ext cx="1933846" cy="377016"/>
          </a:xfrm>
          <a:prstGeom prst="rect">
            <a:avLst/>
          </a:prstGeom>
          <a:noFill/>
        </p:spPr>
        <p:txBody>
          <a:bodyPr wrap="none" lIns="68571" tIns="34285" rIns="68571" bIns="34285" rtlCol="0">
            <a:spAutoFit/>
          </a:bodyPr>
          <a:lstStyle>
            <a:defPPr>
              <a:defRPr lang="en-US"/>
            </a:defPPr>
            <a:lvl1pPr marL="0" marR="0" lvl="0" indent="0" defTabSz="914400" eaLnBrk="1" fontAlgn="auto" latinLnBrk="0" hangingPunct="1">
              <a:lnSpc>
                <a:spcPct val="100000"/>
              </a:lnSpc>
              <a:spcBef>
                <a:spcPts val="0"/>
              </a:spcBef>
              <a:spcAft>
                <a:spcPts val="0"/>
              </a:spcAft>
              <a:buClrTx/>
              <a:buSzTx/>
              <a:buFontTx/>
              <a:buNone/>
              <a:defRPr kumimoji="0" sz="2000" i="0" u="none" strike="noStrike" kern="0" cap="none" spc="0" normalizeH="0" baseline="0">
                <a:ln>
                  <a:noFill/>
                </a:ln>
                <a:solidFill>
                  <a:srgbClr val="1B323D"/>
                </a:solidFill>
                <a:effectLst/>
                <a:uLnTx/>
                <a:uFillTx/>
                <a:latin typeface="微软雅黑" panose="020B0503020204020204" pitchFamily="34" charset="-122"/>
                <a:ea typeface="微软雅黑" panose="020B0503020204020204" pitchFamily="34" charset="-122"/>
              </a:defRPr>
            </a:lvl1pPr>
          </a:lstStyle>
          <a:p>
            <a:pPr algn="l"/>
            <a:r>
              <a:rPr lang="zh-CN" altLang="en-US" b="1" dirty="0" smtClean="0">
                <a:solidFill>
                  <a:schemeClr val="accent3">
                    <a:lumMod val="50000"/>
                  </a:schemeClr>
                </a:solidFill>
              </a:rPr>
              <a:t>项目二完成情况</a:t>
            </a:r>
            <a:endParaRPr lang="zh-CN" altLang="en-US" b="1" dirty="0">
              <a:solidFill>
                <a:schemeClr val="accent3">
                  <a:lumMod val="50000"/>
                </a:schemeClr>
              </a:solidFill>
            </a:endParaRPr>
          </a:p>
        </p:txBody>
      </p:sp>
      <p:sp>
        <p:nvSpPr>
          <p:cNvPr id="38" name="TextBox 32"/>
          <p:cNvSpPr txBox="1"/>
          <p:nvPr/>
        </p:nvSpPr>
        <p:spPr>
          <a:xfrm>
            <a:off x="870798" y="4509478"/>
            <a:ext cx="1933845" cy="377016"/>
          </a:xfrm>
          <a:prstGeom prst="rect">
            <a:avLst/>
          </a:prstGeom>
          <a:noFill/>
        </p:spPr>
        <p:txBody>
          <a:bodyPr wrap="none" lIns="68571" tIns="34285" rIns="68571" bIns="34285" rtlCol="0">
            <a:spAutoFit/>
          </a:bodyPr>
          <a:lstStyle>
            <a:defPPr>
              <a:defRPr lang="en-US"/>
            </a:defPPr>
            <a:lvl1pPr marL="0" marR="0" lvl="0" indent="0" defTabSz="914400" eaLnBrk="1" fontAlgn="auto" latinLnBrk="0" hangingPunct="1">
              <a:lnSpc>
                <a:spcPct val="100000"/>
              </a:lnSpc>
              <a:spcBef>
                <a:spcPts val="0"/>
              </a:spcBef>
              <a:spcAft>
                <a:spcPts val="0"/>
              </a:spcAft>
              <a:buClrTx/>
              <a:buSzTx/>
              <a:buFontTx/>
              <a:buNone/>
              <a:defRPr kumimoji="0" sz="2000" i="0" u="none" strike="noStrike" kern="0" cap="none" spc="0" normalizeH="0" baseline="0">
                <a:ln>
                  <a:noFill/>
                </a:ln>
                <a:solidFill>
                  <a:srgbClr val="FF9900"/>
                </a:solidFill>
                <a:effectLst/>
                <a:uLnTx/>
                <a:uFillTx/>
                <a:latin typeface="微软雅黑" panose="020B0503020204020204" pitchFamily="34" charset="-122"/>
                <a:ea typeface="微软雅黑" panose="020B0503020204020204" pitchFamily="34" charset="-122"/>
              </a:defRPr>
            </a:lvl1pPr>
          </a:lstStyle>
          <a:p>
            <a:pPr algn="l"/>
            <a:r>
              <a:rPr lang="zh-CN" altLang="en-US" b="1" dirty="0" smtClean="0">
                <a:solidFill>
                  <a:schemeClr val="accent3">
                    <a:lumMod val="50000"/>
                  </a:schemeClr>
                </a:solidFill>
              </a:rPr>
              <a:t>项目三完成情况</a:t>
            </a:r>
            <a:endParaRPr lang="zh-CN" altLang="en-US" b="1" dirty="0">
              <a:solidFill>
                <a:schemeClr val="accent3">
                  <a:lumMod val="50000"/>
                </a:schemeClr>
              </a:solidFill>
            </a:endParaRPr>
          </a:p>
        </p:txBody>
      </p:sp>
      <p:sp>
        <p:nvSpPr>
          <p:cNvPr id="39" name="TextBox 33"/>
          <p:cNvSpPr txBox="1"/>
          <p:nvPr/>
        </p:nvSpPr>
        <p:spPr>
          <a:xfrm>
            <a:off x="879074" y="2365523"/>
            <a:ext cx="4181897" cy="530904"/>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这里可以添加主要内容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可以添加主要内容这里可以添加主要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可以添加主要内容这里可以添加主要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endPar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endParaRPr>
          </a:p>
        </p:txBody>
      </p:sp>
      <p:sp>
        <p:nvSpPr>
          <p:cNvPr id="40" name="TextBox 34"/>
          <p:cNvSpPr txBox="1"/>
          <p:nvPr/>
        </p:nvSpPr>
        <p:spPr>
          <a:xfrm>
            <a:off x="879074" y="3760469"/>
            <a:ext cx="4181897" cy="377016"/>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这里可以添加主要内容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可以添加主要内容这里可以</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添加</a:t>
            </a:r>
            <a:endPar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endParaRPr>
          </a:p>
        </p:txBody>
      </p:sp>
      <p:sp>
        <p:nvSpPr>
          <p:cNvPr id="41" name="TextBox 35"/>
          <p:cNvSpPr txBox="1"/>
          <p:nvPr/>
        </p:nvSpPr>
        <p:spPr>
          <a:xfrm>
            <a:off x="891808" y="4921471"/>
            <a:ext cx="4096594" cy="377016"/>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这里可以添加主要内容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这里可以添加主要</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内容</a:t>
            </a: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可以添加主要内容这里可以</a:t>
            </a:r>
            <a:r>
              <a:rPr kumimoji="0" lang="zh-CN" altLang="en-US" sz="1000" b="0" i="0" u="none" strike="noStrike" kern="0" cap="none" spc="0" normalizeH="0" baseline="0" noProof="0" dirty="0" smtClean="0">
                <a:ln>
                  <a:noFill/>
                </a:ln>
                <a:solidFill>
                  <a:srgbClr val="484849"/>
                </a:solidFill>
                <a:effectLst/>
                <a:uLnTx/>
                <a:uFillTx/>
                <a:latin typeface="微软雅黑" panose="020B0503020204020204" pitchFamily="34" charset="-122"/>
                <a:ea typeface="微软雅黑" panose="020B0503020204020204" pitchFamily="34" charset="-122"/>
              </a:rPr>
              <a:t>添加</a:t>
            </a:r>
            <a:endPar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endParaRPr>
          </a:p>
        </p:txBody>
      </p:sp>
      <p:sp>
        <p:nvSpPr>
          <p:cNvPr id="42" name="矩形 41"/>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44" name="组合 43"/>
          <p:cNvGrpSpPr/>
          <p:nvPr/>
        </p:nvGrpSpPr>
        <p:grpSpPr>
          <a:xfrm>
            <a:off x="431737" y="685664"/>
            <a:ext cx="4620522" cy="803360"/>
            <a:chOff x="431737" y="685664"/>
            <a:chExt cx="4620522" cy="803360"/>
          </a:xfrm>
        </p:grpSpPr>
        <p:grpSp>
          <p:nvGrpSpPr>
            <p:cNvPr id="45" name="组合 44"/>
            <p:cNvGrpSpPr/>
            <p:nvPr/>
          </p:nvGrpSpPr>
          <p:grpSpPr>
            <a:xfrm>
              <a:off x="2123871" y="787172"/>
              <a:ext cx="2928388" cy="701852"/>
              <a:chOff x="1905660" y="89137"/>
              <a:chExt cx="2928388" cy="701852"/>
            </a:xfrm>
          </p:grpSpPr>
          <p:sp>
            <p:nvSpPr>
              <p:cNvPr id="47" name="Text Box 7"/>
              <p:cNvSpPr txBox="1">
                <a:spLocks noChangeArrowheads="1"/>
              </p:cNvSpPr>
              <p:nvPr/>
            </p:nvSpPr>
            <p:spPr bwMode="auto">
              <a:xfrm>
                <a:off x="1905660" y="89137"/>
                <a:ext cx="1176219"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In Areas</a:t>
                </a:r>
                <a:endParaRPr lang="en-US" altLang="zh-CN" sz="2500" spc="-150" dirty="0" smtClean="0">
                  <a:latin typeface="微软雅黑" panose="020B0503020204020204" pitchFamily="34" charset="-122"/>
                  <a:ea typeface="微软雅黑" panose="020B0503020204020204" pitchFamily="34" charset="-122"/>
                </a:endParaRPr>
              </a:p>
            </p:txBody>
          </p:sp>
          <p:sp>
            <p:nvSpPr>
              <p:cNvPr id="48" name="矩形 47"/>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46" name="矩形 45"/>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涉及领域</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49" name="矩形 48"/>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wipe(left)">
                                      <p:cBhvr>
                                        <p:cTn id="12" dur="500"/>
                                        <p:tgtEl>
                                          <p:spTgt spid="44"/>
                                        </p:tgtEl>
                                      </p:cBhvr>
                                    </p:animEffect>
                                  </p:childTnLst>
                                </p:cTn>
                              </p:par>
                            </p:childTnLst>
                          </p:cTn>
                        </p:par>
                        <p:par>
                          <p:cTn id="13" fill="hold">
                            <p:stCondLst>
                              <p:cond delay="1000"/>
                            </p:stCondLst>
                            <p:childTnLst>
                              <p:par>
                                <p:cTn id="14" presetID="2" presetClass="entr" presetSubtype="6" fill="hold" grpId="0" nodeType="after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additive="base">
                                        <p:cTn id="16" dur="500" fill="hold"/>
                                        <p:tgtEl>
                                          <p:spTgt spid="35"/>
                                        </p:tgtEl>
                                        <p:attrNameLst>
                                          <p:attrName>ppt_x</p:attrName>
                                        </p:attrNameLst>
                                      </p:cBhvr>
                                      <p:tavLst>
                                        <p:tav tm="0">
                                          <p:val>
                                            <p:strVal val="1+#ppt_w/2"/>
                                          </p:val>
                                        </p:tav>
                                        <p:tav tm="100000">
                                          <p:val>
                                            <p:strVal val="#ppt_x"/>
                                          </p:val>
                                        </p:tav>
                                      </p:tavLst>
                                    </p:anim>
                                    <p:anim calcmode="lin" valueType="num">
                                      <p:cBhvr additive="base">
                                        <p:cTn id="17" dur="500" fill="hold"/>
                                        <p:tgtEl>
                                          <p:spTgt spid="3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2" presetClass="entr" presetSubtype="6" fill="hold" grpId="0" nodeType="withEffect">
                                  <p:stCondLst>
                                    <p:cond delay="100"/>
                                  </p:stCondLst>
                                  <p:childTnLst>
                                    <p:set>
                                      <p:cBhvr>
                                        <p:cTn id="25" dur="1" fill="hold">
                                          <p:stCondLst>
                                            <p:cond delay="0"/>
                                          </p:stCondLst>
                                        </p:cTn>
                                        <p:tgtEl>
                                          <p:spTgt spid="34"/>
                                        </p:tgtEl>
                                        <p:attrNameLst>
                                          <p:attrName>style.visibility</p:attrName>
                                        </p:attrNameLst>
                                      </p:cBhvr>
                                      <p:to>
                                        <p:strVal val="visible"/>
                                      </p:to>
                                    </p:set>
                                    <p:anim calcmode="lin" valueType="num">
                                      <p:cBhvr additive="base">
                                        <p:cTn id="26" dur="500" fill="hold"/>
                                        <p:tgtEl>
                                          <p:spTgt spid="34"/>
                                        </p:tgtEl>
                                        <p:attrNameLst>
                                          <p:attrName>ppt_x</p:attrName>
                                        </p:attrNameLst>
                                      </p:cBhvr>
                                      <p:tavLst>
                                        <p:tav tm="0">
                                          <p:val>
                                            <p:strVal val="1+#ppt_w/2"/>
                                          </p:val>
                                        </p:tav>
                                        <p:tav tm="100000">
                                          <p:val>
                                            <p:strVal val="#ppt_x"/>
                                          </p:val>
                                        </p:tav>
                                      </p:tavLst>
                                    </p:anim>
                                    <p:anim calcmode="lin" valueType="num">
                                      <p:cBhvr additive="base">
                                        <p:cTn id="27" dur="500" fill="hold"/>
                                        <p:tgtEl>
                                          <p:spTgt spid="34"/>
                                        </p:tgtEl>
                                        <p:attrNameLst>
                                          <p:attrName>ppt_y</p:attrName>
                                        </p:attrNameLst>
                                      </p:cBhvr>
                                      <p:tavLst>
                                        <p:tav tm="0">
                                          <p:val>
                                            <p:strVal val="1+#ppt_h/2"/>
                                          </p:val>
                                        </p:tav>
                                        <p:tav tm="100000">
                                          <p:val>
                                            <p:strVal val="#ppt_y"/>
                                          </p:val>
                                        </p:tav>
                                      </p:tavLst>
                                    </p:anim>
                                  </p:childTnLst>
                                </p:cTn>
                              </p:par>
                              <p:par>
                                <p:cTn id="28" presetID="2" presetClass="entr" presetSubtype="6" fill="hold" grpId="0" nodeType="withEffect">
                                  <p:stCondLst>
                                    <p:cond delay="200"/>
                                  </p:stCondLst>
                                  <p:childTnLst>
                                    <p:set>
                                      <p:cBhvr>
                                        <p:cTn id="29" dur="1" fill="hold">
                                          <p:stCondLst>
                                            <p:cond delay="0"/>
                                          </p:stCondLst>
                                        </p:cTn>
                                        <p:tgtEl>
                                          <p:spTgt spid="33"/>
                                        </p:tgtEl>
                                        <p:attrNameLst>
                                          <p:attrName>style.visibility</p:attrName>
                                        </p:attrNameLst>
                                      </p:cBhvr>
                                      <p:to>
                                        <p:strVal val="visible"/>
                                      </p:to>
                                    </p:set>
                                    <p:anim calcmode="lin" valueType="num">
                                      <p:cBhvr additive="base">
                                        <p:cTn id="30" dur="500" fill="hold"/>
                                        <p:tgtEl>
                                          <p:spTgt spid="33"/>
                                        </p:tgtEl>
                                        <p:attrNameLst>
                                          <p:attrName>ppt_x</p:attrName>
                                        </p:attrNameLst>
                                      </p:cBhvr>
                                      <p:tavLst>
                                        <p:tav tm="0">
                                          <p:val>
                                            <p:strVal val="1+#ppt_w/2"/>
                                          </p:val>
                                        </p:tav>
                                        <p:tav tm="100000">
                                          <p:val>
                                            <p:strVal val="#ppt_x"/>
                                          </p:val>
                                        </p:tav>
                                      </p:tavLst>
                                    </p:anim>
                                    <p:anim calcmode="lin" valueType="num">
                                      <p:cBhvr additive="base">
                                        <p:cTn id="31" dur="500" fill="hold"/>
                                        <p:tgtEl>
                                          <p:spTgt spid="33"/>
                                        </p:tgtEl>
                                        <p:attrNameLst>
                                          <p:attrName>ppt_y</p:attrName>
                                        </p:attrNameLst>
                                      </p:cBhvr>
                                      <p:tavLst>
                                        <p:tav tm="0">
                                          <p:val>
                                            <p:strVal val="1+#ppt_h/2"/>
                                          </p:val>
                                        </p:tav>
                                        <p:tav tm="100000">
                                          <p:val>
                                            <p:strVal val="#ppt_y"/>
                                          </p:val>
                                        </p:tav>
                                      </p:tavLst>
                                    </p:anim>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wipe(left)">
                                      <p:cBhvr>
                                        <p:cTn id="35" dur="500"/>
                                        <p:tgtEl>
                                          <p:spTgt spid="36"/>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wipe(left)">
                                      <p:cBhvr>
                                        <p:cTn id="38" dur="500"/>
                                        <p:tgtEl>
                                          <p:spTgt spid="37"/>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wipe(left)">
                                      <p:cBhvr>
                                        <p:cTn id="41" dur="500"/>
                                        <p:tgtEl>
                                          <p:spTgt spid="38"/>
                                        </p:tgtEl>
                                      </p:cBhvr>
                                    </p:animEffect>
                                  </p:childTnLst>
                                </p:cTn>
                              </p:par>
                            </p:childTnLst>
                          </p:cTn>
                        </p:par>
                        <p:par>
                          <p:cTn id="42" fill="hold">
                            <p:stCondLst>
                              <p:cond delay="3000"/>
                            </p:stCondLst>
                            <p:childTnLst>
                              <p:par>
                                <p:cTn id="43" presetID="22" presetClass="entr" presetSubtype="1" fill="hold" grpId="0" nodeType="afterEffect">
                                  <p:stCondLst>
                                    <p:cond delay="0"/>
                                  </p:stCondLst>
                                  <p:childTnLst>
                                    <p:set>
                                      <p:cBhvr>
                                        <p:cTn id="44" dur="1" fill="hold">
                                          <p:stCondLst>
                                            <p:cond delay="0"/>
                                          </p:stCondLst>
                                        </p:cTn>
                                        <p:tgtEl>
                                          <p:spTgt spid="39"/>
                                        </p:tgtEl>
                                        <p:attrNameLst>
                                          <p:attrName>style.visibility</p:attrName>
                                        </p:attrNameLst>
                                      </p:cBhvr>
                                      <p:to>
                                        <p:strVal val="visible"/>
                                      </p:to>
                                    </p:set>
                                    <p:animEffect transition="in" filter="wipe(up)">
                                      <p:cBhvr>
                                        <p:cTn id="45" dur="500"/>
                                        <p:tgtEl>
                                          <p:spTgt spid="39"/>
                                        </p:tgtEl>
                                      </p:cBhvr>
                                    </p:animEffect>
                                  </p:childTnLst>
                                </p:cTn>
                              </p:par>
                              <p:par>
                                <p:cTn id="46" presetID="22" presetClass="entr" presetSubtype="1" fill="hold" grpId="0" nodeType="withEffect">
                                  <p:stCondLst>
                                    <p:cond delay="0"/>
                                  </p:stCondLst>
                                  <p:childTnLst>
                                    <p:set>
                                      <p:cBhvr>
                                        <p:cTn id="47" dur="1" fill="hold">
                                          <p:stCondLst>
                                            <p:cond delay="0"/>
                                          </p:stCondLst>
                                        </p:cTn>
                                        <p:tgtEl>
                                          <p:spTgt spid="40"/>
                                        </p:tgtEl>
                                        <p:attrNameLst>
                                          <p:attrName>style.visibility</p:attrName>
                                        </p:attrNameLst>
                                      </p:cBhvr>
                                      <p:to>
                                        <p:strVal val="visible"/>
                                      </p:to>
                                    </p:set>
                                    <p:animEffect transition="in" filter="wipe(up)">
                                      <p:cBhvr>
                                        <p:cTn id="48" dur="500"/>
                                        <p:tgtEl>
                                          <p:spTgt spid="40"/>
                                        </p:tgtEl>
                                      </p:cBhvr>
                                    </p:animEffect>
                                  </p:childTnLst>
                                </p:cTn>
                              </p:par>
                              <p:par>
                                <p:cTn id="49" presetID="22" presetClass="entr" presetSubtype="1"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animEffect transition="in" filter="wipe(up)">
                                      <p:cBhvr>
                                        <p:cTn id="51" dur="500"/>
                                        <p:tgtEl>
                                          <p:spTgt spid="41"/>
                                        </p:tgtEl>
                                      </p:cBhvr>
                                    </p:animEffect>
                                  </p:childTnLst>
                                </p:cTn>
                              </p:par>
                            </p:childTnLst>
                          </p:cTn>
                        </p:par>
                        <p:par>
                          <p:cTn id="52" fill="hold">
                            <p:stCondLst>
                              <p:cond delay="3500"/>
                            </p:stCondLst>
                            <p:childTnLst>
                              <p:par>
                                <p:cTn id="53" presetID="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 calcmode="lin" valueType="num">
                                      <p:cBhvr additive="base">
                                        <p:cTn id="55" dur="500" fill="hold"/>
                                        <p:tgtEl>
                                          <p:spTgt spid="43"/>
                                        </p:tgtEl>
                                        <p:attrNameLst>
                                          <p:attrName>ppt_x</p:attrName>
                                        </p:attrNameLst>
                                      </p:cBhvr>
                                      <p:tavLst>
                                        <p:tav tm="0">
                                          <p:val>
                                            <p:strVal val="0-#ppt_w/2"/>
                                          </p:val>
                                        </p:tav>
                                        <p:tav tm="100000">
                                          <p:val>
                                            <p:strVal val="#ppt_x"/>
                                          </p:val>
                                        </p:tav>
                                      </p:tavLst>
                                    </p:anim>
                                    <p:anim calcmode="lin" valueType="num">
                                      <p:cBhvr additive="base">
                                        <p:cTn id="56"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6" grpId="0"/>
      <p:bldP spid="37" grpId="0"/>
      <p:bldP spid="38" grpId="0"/>
      <p:bldP spid="39" grpId="0"/>
      <p:bldP spid="40" grpId="0"/>
      <p:bldP spid="41" grpId="0"/>
      <p:bldP spid="49" grpId="0" animBg="1"/>
      <p:bldP spid="4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a:lum bright="70000" contrast="-70000"/>
            <a:extLst>
              <a:ext uri="{28A0092B-C50C-407E-A947-70E740481C1C}">
                <a14:useLocalDpi xmlns:a14="http://schemas.microsoft.com/office/drawing/2010/main" val="0"/>
              </a:ext>
            </a:extLst>
          </a:blip>
          <a:srcRect t="47953"/>
          <a:stretch>
            <a:fillRect/>
          </a:stretch>
        </p:blipFill>
        <p:spPr>
          <a:xfrm>
            <a:off x="2539387" y="1220296"/>
            <a:ext cx="7226129" cy="5637704"/>
          </a:xfrm>
          <a:prstGeom prst="rect">
            <a:avLst/>
          </a:prstGeom>
        </p:spPr>
      </p:pic>
      <p:sp>
        <p:nvSpPr>
          <p:cNvPr id="18" name="Text Box 7"/>
          <p:cNvSpPr txBox="1">
            <a:spLocks noChangeArrowheads="1"/>
          </p:cNvSpPr>
          <p:nvPr/>
        </p:nvSpPr>
        <p:spPr bwMode="auto">
          <a:xfrm>
            <a:off x="2850984" y="2695113"/>
            <a:ext cx="7003995" cy="1277273"/>
          </a:xfrm>
          <a:prstGeom prst="rect">
            <a:avLst/>
          </a:prstGeom>
          <a:noFill/>
          <a:ln w="9525">
            <a:noFill/>
            <a:miter lim="800000"/>
          </a:ln>
        </p:spPr>
        <p:txBody>
          <a:bodyPr wrap="square" lIns="45720" tIns="22860" rIns="45720" bIns="22860">
            <a:spAutoFit/>
          </a:bodyPr>
          <a:lstStyle/>
          <a:p>
            <a:r>
              <a:rPr lang="zh-CN" altLang="en-US" sz="4000" spc="300" dirty="0" smtClean="0">
                <a:latin typeface="Adobe 黑体 Std R" panose="020B0400000000000000" pitchFamily="34" charset="-122"/>
                <a:ea typeface="Adobe 黑体 Std R" panose="020B0400000000000000" pitchFamily="34" charset="-122"/>
              </a:rPr>
              <a:t>欢迎加入</a:t>
            </a:r>
            <a:r>
              <a:rPr lang="en-US" altLang="zh-CN" sz="4000" spc="300" dirty="0" smtClean="0">
                <a:latin typeface="Adobe 黑体 Std R" panose="020B0400000000000000" pitchFamily="34" charset="-122"/>
                <a:ea typeface="Adobe 黑体 Std R" panose="020B0400000000000000" pitchFamily="34" charset="-122"/>
              </a:rPr>
              <a:t>,</a:t>
            </a:r>
            <a:r>
              <a:rPr lang="zh-CN" altLang="en-US" sz="4000" spc="300" dirty="0" smtClean="0">
                <a:latin typeface="Adobe 黑体 Std R" panose="020B0400000000000000" pitchFamily="34" charset="-122"/>
                <a:ea typeface="Adobe 黑体 Std R" panose="020B0400000000000000" pitchFamily="34" charset="-122"/>
              </a:rPr>
              <a:t>我们有你更精彩</a:t>
            </a:r>
            <a:endParaRPr lang="zh-CN" altLang="en-US" sz="4000" spc="300" dirty="0" smtClean="0">
              <a:latin typeface="Adobe 黑体 Std R" panose="020B0400000000000000" pitchFamily="34" charset="-122"/>
              <a:ea typeface="Adobe 黑体 Std R" panose="020B0400000000000000" pitchFamily="34" charset="-122"/>
            </a:endParaRPr>
          </a:p>
          <a:p>
            <a:endParaRPr lang="zh-CN" altLang="en-US" sz="4000" spc="300" dirty="0" smtClean="0">
              <a:latin typeface="Adobe 黑体 Std R" panose="020B0400000000000000" pitchFamily="34" charset="-122"/>
              <a:ea typeface="Adobe 黑体 Std R" panose="020B0400000000000000" pitchFamily="34" charset="-122"/>
            </a:endParaRPr>
          </a:p>
        </p:txBody>
      </p:sp>
      <p:sp>
        <p:nvSpPr>
          <p:cNvPr id="19" name="Text Box 7"/>
          <p:cNvSpPr txBox="1">
            <a:spLocks noChangeArrowheads="1"/>
          </p:cNvSpPr>
          <p:nvPr/>
        </p:nvSpPr>
        <p:spPr bwMode="auto">
          <a:xfrm>
            <a:off x="2927184" y="3298370"/>
            <a:ext cx="7639442" cy="461665"/>
          </a:xfrm>
          <a:prstGeom prst="rect">
            <a:avLst/>
          </a:prstGeom>
          <a:noFill/>
          <a:ln w="9525">
            <a:noFill/>
            <a:miter lim="800000"/>
          </a:ln>
        </p:spPr>
        <p:txBody>
          <a:bodyPr wrap="square" lIns="45720" tIns="22860" rIns="45720" bIns="22860">
            <a:spAutoFit/>
          </a:bodyPr>
          <a:lstStyle/>
          <a:p>
            <a:r>
              <a:rPr lang="en-US" altLang="zh-CN" sz="2700" spc="300" dirty="0"/>
              <a:t>Welcome to join us you are better</a:t>
            </a:r>
            <a:endParaRPr lang="en-US" altLang="zh-CN" sz="2700" spc="300" dirty="0"/>
          </a:p>
        </p:txBody>
      </p:sp>
      <p:sp>
        <p:nvSpPr>
          <p:cNvPr id="2" name="矩形 1"/>
          <p:cNvSpPr/>
          <p:nvPr/>
        </p:nvSpPr>
        <p:spPr>
          <a:xfrm rot="10800000" flipH="1">
            <a:off x="2013533" y="1793064"/>
            <a:ext cx="703880" cy="3170099"/>
          </a:xfrm>
          <a:prstGeom prst="rect">
            <a:avLst/>
          </a:prstGeom>
        </p:spPr>
        <p:txBody>
          <a:bodyPr wrap="square">
            <a:spAutoFit/>
          </a:bodyPr>
          <a:lstStyle/>
          <a:p>
            <a:r>
              <a:rPr lang="en-US" altLang="zh-CN" sz="20000" spc="300" dirty="0" smtClean="0">
                <a:solidFill>
                  <a:srgbClr val="2B6A28"/>
                </a:solidFill>
                <a:latin typeface="MStiffHei PRC UltraBold" panose="00000500000000000000" pitchFamily="2" charset="-122"/>
                <a:ea typeface="MStiffHei PRC UltraBold" panose="00000500000000000000" pitchFamily="2" charset="-122"/>
              </a:rPr>
              <a:t>,</a:t>
            </a:r>
            <a:endParaRPr lang="en-US" altLang="zh-CN" sz="20000" spc="300" dirty="0">
              <a:solidFill>
                <a:srgbClr val="2B6A28"/>
              </a:solidFill>
              <a:latin typeface="MStiffHei PRC UltraBold" panose="00000500000000000000" pitchFamily="2" charset="-122"/>
              <a:ea typeface="MStiffHei PRC UltraBold" panose="00000500000000000000" pitchFamily="2" charset="-122"/>
            </a:endParaRPr>
          </a:p>
        </p:txBody>
      </p:sp>
      <p:sp>
        <p:nvSpPr>
          <p:cNvPr id="22" name="矩形 21"/>
          <p:cNvSpPr/>
          <p:nvPr/>
        </p:nvSpPr>
        <p:spPr>
          <a:xfrm flipH="1">
            <a:off x="9089726" y="1713320"/>
            <a:ext cx="703880" cy="3170099"/>
          </a:xfrm>
          <a:prstGeom prst="rect">
            <a:avLst/>
          </a:prstGeom>
        </p:spPr>
        <p:txBody>
          <a:bodyPr wrap="square">
            <a:spAutoFit/>
          </a:bodyPr>
          <a:lstStyle/>
          <a:p>
            <a:r>
              <a:rPr lang="en-US" altLang="zh-CN" sz="20000" spc="300" dirty="0" smtClean="0">
                <a:solidFill>
                  <a:srgbClr val="2B6A28"/>
                </a:solidFill>
                <a:latin typeface="MStiffHei PRC UltraBold" panose="00000500000000000000" pitchFamily="2" charset="-122"/>
                <a:ea typeface="MStiffHei PRC UltraBold" panose="00000500000000000000" pitchFamily="2" charset="-122"/>
              </a:rPr>
              <a:t>,</a:t>
            </a:r>
            <a:endParaRPr lang="en-US" altLang="zh-CN" sz="20000" spc="300" dirty="0">
              <a:solidFill>
                <a:srgbClr val="2B6A28"/>
              </a:solidFill>
              <a:latin typeface="MStiffHei PRC UltraBold" panose="00000500000000000000" pitchFamily="2" charset="-122"/>
              <a:ea typeface="MStiffHei PRC UltraBold" panose="00000500000000000000" pitchFamily="2" charset="-122"/>
            </a:endParaRPr>
          </a:p>
        </p:txBody>
      </p:sp>
      <p:sp>
        <p:nvSpPr>
          <p:cNvPr id="7" name="矩形 4"/>
          <p:cNvSpPr/>
          <p:nvPr/>
        </p:nvSpPr>
        <p:spPr>
          <a:xfrm>
            <a:off x="-1611" y="5715000"/>
            <a:ext cx="12193612" cy="11578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0-#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additive="base">
                                        <p:cTn id="12" dur="300" fill="hold"/>
                                        <p:tgtEl>
                                          <p:spTgt spid="19"/>
                                        </p:tgtEl>
                                        <p:attrNameLst>
                                          <p:attrName>ppt_x</p:attrName>
                                        </p:attrNameLst>
                                      </p:cBhvr>
                                      <p:tavLst>
                                        <p:tav tm="0">
                                          <p:val>
                                            <p:strVal val="1+#ppt_w/2"/>
                                          </p:val>
                                        </p:tav>
                                        <p:tav tm="100000">
                                          <p:val>
                                            <p:strVal val="#ppt_x"/>
                                          </p:val>
                                        </p:tav>
                                      </p:tavLst>
                                    </p:anim>
                                    <p:anim calcmode="lin" valueType="num">
                                      <p:cBhvr additive="base">
                                        <p:cTn id="13" dur="300" fill="hold"/>
                                        <p:tgtEl>
                                          <p:spTgt spid="1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47" presetClass="entr" presetSubtype="0" fill="hold" nodeType="afterEffect">
                                  <p:stCondLst>
                                    <p:cond delay="0"/>
                                  </p:stCondLst>
                                  <p:childTnLst>
                                    <p:set>
                                      <p:cBhvr>
                                        <p:cTn id="22" dur="1" fill="hold">
                                          <p:stCondLst>
                                            <p:cond delay="0"/>
                                          </p:stCondLst>
                                        </p:cTn>
                                        <p:tgtEl>
                                          <p:spTgt spid="22">
                                            <p:txEl>
                                              <p:pRg st="0" end="0"/>
                                            </p:txEl>
                                          </p:spTgt>
                                        </p:tgtEl>
                                        <p:attrNameLst>
                                          <p:attrName>style.visibility</p:attrName>
                                        </p:attrNameLst>
                                      </p:cBhvr>
                                      <p:to>
                                        <p:strVal val="visible"/>
                                      </p:to>
                                    </p:set>
                                    <p:animEffect transition="in" filter="fade">
                                      <p:cBhvr>
                                        <p:cTn id="23" dur="1000"/>
                                        <p:tgtEl>
                                          <p:spTgt spid="22">
                                            <p:txEl>
                                              <p:pRg st="0" end="0"/>
                                            </p:txEl>
                                          </p:spTgt>
                                        </p:tgtEl>
                                      </p:cBhvr>
                                    </p:animEffect>
                                    <p:anim calcmode="lin" valueType="num">
                                      <p:cBhvr>
                                        <p:cTn id="24" dur="1000" fill="hold"/>
                                        <p:tgtEl>
                                          <p:spTgt spid="22">
                                            <p:txEl>
                                              <p:pRg st="0" end="0"/>
                                            </p:txEl>
                                          </p:spTgt>
                                        </p:tgtEl>
                                        <p:attrNameLst>
                                          <p:attrName>ppt_x</p:attrName>
                                        </p:attrNameLst>
                                      </p:cBhvr>
                                      <p:tavLst>
                                        <p:tav tm="0">
                                          <p:val>
                                            <p:strVal val="#ppt_x"/>
                                          </p:val>
                                        </p:tav>
                                        <p:tav tm="100000">
                                          <p:val>
                                            <p:strVal val="#ppt_x"/>
                                          </p:val>
                                        </p:tav>
                                      </p:tavLst>
                                    </p:anim>
                                    <p:anim calcmode="lin" valueType="num">
                                      <p:cBhvr>
                                        <p:cTn id="25" dur="1000" fill="hold"/>
                                        <p:tgtEl>
                                          <p:spTgt spid="22">
                                            <p:txEl>
                                              <p:pRg st="0" end="0"/>
                                            </p:txEl>
                                          </p:spTgt>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2" presetClass="entr" presetSubtype="8"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0-#ppt_w/2"/>
                                          </p:val>
                                        </p:tav>
                                        <p:tav tm="100000">
                                          <p:val>
                                            <p:strVal val="#ppt_x"/>
                                          </p:val>
                                        </p:tav>
                                      </p:tavLst>
                                    </p:anim>
                                    <p:anim calcmode="lin" valueType="num">
                                      <p:cBhvr additive="base">
                                        <p:cTn id="3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 grpId="0"/>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19"/>
          <p:cNvSpPr/>
          <p:nvPr/>
        </p:nvSpPr>
        <p:spPr bwMode="auto">
          <a:xfrm>
            <a:off x="4481592" y="5261887"/>
            <a:ext cx="1924950" cy="1457444"/>
          </a:xfrm>
          <a:custGeom>
            <a:avLst/>
            <a:gdLst>
              <a:gd name="T0" fmla="*/ 476 w 542"/>
              <a:gd name="T1" fmla="*/ 410 h 410"/>
              <a:gd name="T2" fmla="*/ 476 w 542"/>
              <a:gd name="T3" fmla="*/ 121 h 410"/>
              <a:gd name="T4" fmla="*/ 422 w 542"/>
              <a:gd name="T5" fmla="*/ 67 h 410"/>
              <a:gd name="T6" fmla="*/ 0 w 542"/>
              <a:gd name="T7" fmla="*/ 67 h 410"/>
              <a:gd name="T8" fmla="*/ 0 w 542"/>
              <a:gd name="T9" fmla="*/ 0 h 410"/>
              <a:gd name="T10" fmla="*/ 422 w 542"/>
              <a:gd name="T11" fmla="*/ 0 h 410"/>
              <a:gd name="T12" fmla="*/ 542 w 542"/>
              <a:gd name="T13" fmla="*/ 121 h 410"/>
              <a:gd name="T14" fmla="*/ 542 w 542"/>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2" h="410">
                <a:moveTo>
                  <a:pt x="476" y="410"/>
                </a:moveTo>
                <a:cubicBezTo>
                  <a:pt x="476" y="121"/>
                  <a:pt x="476" y="121"/>
                  <a:pt x="476" y="121"/>
                </a:cubicBezTo>
                <a:cubicBezTo>
                  <a:pt x="476" y="91"/>
                  <a:pt x="451" y="67"/>
                  <a:pt x="422" y="67"/>
                </a:cubicBezTo>
                <a:cubicBezTo>
                  <a:pt x="0" y="67"/>
                  <a:pt x="0" y="67"/>
                  <a:pt x="0" y="67"/>
                </a:cubicBezTo>
                <a:cubicBezTo>
                  <a:pt x="0" y="0"/>
                  <a:pt x="0" y="0"/>
                  <a:pt x="0" y="0"/>
                </a:cubicBezTo>
                <a:cubicBezTo>
                  <a:pt x="422" y="0"/>
                  <a:pt x="422" y="0"/>
                  <a:pt x="422" y="0"/>
                </a:cubicBezTo>
                <a:cubicBezTo>
                  <a:pt x="488" y="0"/>
                  <a:pt x="542" y="54"/>
                  <a:pt x="542" y="121"/>
                </a:cubicBezTo>
                <a:cubicBezTo>
                  <a:pt x="542" y="410"/>
                  <a:pt x="542" y="410"/>
                  <a:pt x="542" y="410"/>
                </a:cubicBezTo>
              </a:path>
            </a:pathLst>
          </a:custGeom>
          <a:solidFill>
            <a:schemeClr val="accent3">
              <a:lumMod val="75000"/>
            </a:schemeClr>
          </a:solidFill>
          <a:ln>
            <a:noFill/>
          </a:ln>
          <a:effectLst>
            <a:outerShdw blurRad="50800" dist="38100" dir="18900000" algn="bl" rotWithShape="0">
              <a:prstClr val="black">
                <a:alpha val="40000"/>
              </a:prstClr>
            </a:outerShdw>
          </a:effectLst>
        </p:spPr>
        <p:txBody>
          <a:bodyPr vert="horz" wrap="square" lIns="68589" tIns="34295" rIns="68589" bIns="34295" numCol="1" anchor="t" anchorCtr="0" compatLnSpc="1"/>
          <a:lstStyle/>
          <a:p>
            <a:endParaRPr lang="zh-CN" altLang="en-US"/>
          </a:p>
        </p:txBody>
      </p:sp>
      <p:sp>
        <p:nvSpPr>
          <p:cNvPr id="17" name="Freeform 20"/>
          <p:cNvSpPr/>
          <p:nvPr/>
        </p:nvSpPr>
        <p:spPr bwMode="auto">
          <a:xfrm>
            <a:off x="6289241" y="5308512"/>
            <a:ext cx="1400101" cy="550490"/>
          </a:xfrm>
          <a:custGeom>
            <a:avLst/>
            <a:gdLst>
              <a:gd name="T0" fmla="*/ 275 w 394"/>
              <a:gd name="T1" fmla="*/ 155 h 155"/>
              <a:gd name="T2" fmla="*/ 0 w 394"/>
              <a:gd name="T3" fmla="*/ 155 h 155"/>
              <a:gd name="T4" fmla="*/ 0 w 394"/>
              <a:gd name="T5" fmla="*/ 94 h 155"/>
              <a:gd name="T6" fmla="*/ 275 w 394"/>
              <a:gd name="T7" fmla="*/ 94 h 155"/>
              <a:gd name="T8" fmla="*/ 332 w 394"/>
              <a:gd name="T9" fmla="*/ 37 h 155"/>
              <a:gd name="T10" fmla="*/ 332 w 394"/>
              <a:gd name="T11" fmla="*/ 0 h 155"/>
              <a:gd name="T12" fmla="*/ 394 w 394"/>
              <a:gd name="T13" fmla="*/ 0 h 155"/>
              <a:gd name="T14" fmla="*/ 394 w 394"/>
              <a:gd name="T15" fmla="*/ 37 h 155"/>
              <a:gd name="T16" fmla="*/ 275 w 394"/>
              <a:gd name="T17"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4" h="155">
                <a:moveTo>
                  <a:pt x="275" y="155"/>
                </a:moveTo>
                <a:cubicBezTo>
                  <a:pt x="0" y="155"/>
                  <a:pt x="0" y="155"/>
                  <a:pt x="0" y="155"/>
                </a:cubicBezTo>
                <a:cubicBezTo>
                  <a:pt x="0" y="94"/>
                  <a:pt x="0" y="94"/>
                  <a:pt x="0" y="94"/>
                </a:cubicBezTo>
                <a:cubicBezTo>
                  <a:pt x="275" y="94"/>
                  <a:pt x="275" y="94"/>
                  <a:pt x="275" y="94"/>
                </a:cubicBezTo>
                <a:cubicBezTo>
                  <a:pt x="307" y="94"/>
                  <a:pt x="332" y="68"/>
                  <a:pt x="332" y="37"/>
                </a:cubicBezTo>
                <a:cubicBezTo>
                  <a:pt x="332" y="0"/>
                  <a:pt x="332" y="0"/>
                  <a:pt x="332" y="0"/>
                </a:cubicBezTo>
                <a:cubicBezTo>
                  <a:pt x="394" y="0"/>
                  <a:pt x="394" y="0"/>
                  <a:pt x="394" y="0"/>
                </a:cubicBezTo>
                <a:cubicBezTo>
                  <a:pt x="394" y="37"/>
                  <a:pt x="394" y="37"/>
                  <a:pt x="394" y="37"/>
                </a:cubicBezTo>
                <a:cubicBezTo>
                  <a:pt x="394" y="102"/>
                  <a:pt x="341" y="155"/>
                  <a:pt x="275" y="155"/>
                </a:cubicBezTo>
                <a:close/>
              </a:path>
            </a:pathLst>
          </a:custGeom>
          <a:solidFill>
            <a:schemeClr val="accent3">
              <a:lumMod val="75000"/>
            </a:schemeClr>
          </a:solidFill>
          <a:ln>
            <a:noFill/>
          </a:ln>
        </p:spPr>
        <p:txBody>
          <a:bodyPr vert="horz" wrap="square" lIns="68589" tIns="34295" rIns="68589" bIns="34295" numCol="1" anchor="t" anchorCtr="0" compatLnSpc="1"/>
          <a:lstStyle/>
          <a:p>
            <a:endParaRPr lang="zh-CN" altLang="en-US"/>
          </a:p>
        </p:txBody>
      </p:sp>
      <p:sp>
        <p:nvSpPr>
          <p:cNvPr id="18" name="Freeform 21"/>
          <p:cNvSpPr/>
          <p:nvPr/>
        </p:nvSpPr>
        <p:spPr bwMode="auto">
          <a:xfrm>
            <a:off x="6471209" y="3464523"/>
            <a:ext cx="1278287" cy="521913"/>
          </a:xfrm>
          <a:custGeom>
            <a:avLst/>
            <a:gdLst>
              <a:gd name="T0" fmla="*/ 250 w 360"/>
              <a:gd name="T1" fmla="*/ 147 h 147"/>
              <a:gd name="T2" fmla="*/ 0 w 360"/>
              <a:gd name="T3" fmla="*/ 147 h 147"/>
              <a:gd name="T4" fmla="*/ 0 w 360"/>
              <a:gd name="T5" fmla="*/ 102 h 147"/>
              <a:gd name="T6" fmla="*/ 250 w 360"/>
              <a:gd name="T7" fmla="*/ 102 h 147"/>
              <a:gd name="T8" fmla="*/ 315 w 360"/>
              <a:gd name="T9" fmla="*/ 37 h 147"/>
              <a:gd name="T10" fmla="*/ 315 w 360"/>
              <a:gd name="T11" fmla="*/ 0 h 147"/>
              <a:gd name="T12" fmla="*/ 360 w 360"/>
              <a:gd name="T13" fmla="*/ 0 h 147"/>
              <a:gd name="T14" fmla="*/ 360 w 360"/>
              <a:gd name="T15" fmla="*/ 37 h 147"/>
              <a:gd name="T16" fmla="*/ 250 w 360"/>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0" h="147">
                <a:moveTo>
                  <a:pt x="250" y="147"/>
                </a:moveTo>
                <a:cubicBezTo>
                  <a:pt x="0" y="147"/>
                  <a:pt x="0" y="147"/>
                  <a:pt x="0" y="147"/>
                </a:cubicBezTo>
                <a:cubicBezTo>
                  <a:pt x="0" y="102"/>
                  <a:pt x="0" y="102"/>
                  <a:pt x="0" y="102"/>
                </a:cubicBezTo>
                <a:cubicBezTo>
                  <a:pt x="250" y="102"/>
                  <a:pt x="250" y="102"/>
                  <a:pt x="250" y="102"/>
                </a:cubicBezTo>
                <a:cubicBezTo>
                  <a:pt x="286" y="102"/>
                  <a:pt x="315" y="73"/>
                  <a:pt x="315" y="37"/>
                </a:cubicBezTo>
                <a:cubicBezTo>
                  <a:pt x="315" y="0"/>
                  <a:pt x="315" y="0"/>
                  <a:pt x="315" y="0"/>
                </a:cubicBezTo>
                <a:cubicBezTo>
                  <a:pt x="360" y="0"/>
                  <a:pt x="360" y="0"/>
                  <a:pt x="360" y="0"/>
                </a:cubicBezTo>
                <a:cubicBezTo>
                  <a:pt x="360" y="37"/>
                  <a:pt x="360" y="37"/>
                  <a:pt x="360" y="37"/>
                </a:cubicBezTo>
                <a:cubicBezTo>
                  <a:pt x="360" y="98"/>
                  <a:pt x="311" y="147"/>
                  <a:pt x="250" y="147"/>
                </a:cubicBezTo>
                <a:close/>
              </a:path>
            </a:pathLst>
          </a:custGeom>
          <a:solidFill>
            <a:schemeClr val="accent3">
              <a:lumMod val="75000"/>
            </a:schemeClr>
          </a:solidFill>
          <a:ln>
            <a:noFill/>
          </a:ln>
        </p:spPr>
        <p:txBody>
          <a:bodyPr vert="horz" wrap="square" lIns="68589" tIns="34295" rIns="68589" bIns="34295" numCol="1" anchor="t" anchorCtr="0" compatLnSpc="1"/>
          <a:lstStyle/>
          <a:p>
            <a:endParaRPr lang="zh-CN" altLang="en-US"/>
          </a:p>
        </p:txBody>
      </p:sp>
      <p:sp>
        <p:nvSpPr>
          <p:cNvPr id="19" name="Freeform 22"/>
          <p:cNvSpPr/>
          <p:nvPr/>
        </p:nvSpPr>
        <p:spPr bwMode="auto">
          <a:xfrm>
            <a:off x="5553850" y="4103753"/>
            <a:ext cx="554928" cy="1282972"/>
          </a:xfrm>
          <a:custGeom>
            <a:avLst/>
            <a:gdLst>
              <a:gd name="T0" fmla="*/ 156 w 156"/>
              <a:gd name="T1" fmla="*/ 361 h 361"/>
              <a:gd name="T2" fmla="*/ 95 w 156"/>
              <a:gd name="T3" fmla="*/ 361 h 361"/>
              <a:gd name="T4" fmla="*/ 95 w 156"/>
              <a:gd name="T5" fmla="*/ 118 h 361"/>
              <a:gd name="T6" fmla="*/ 38 w 156"/>
              <a:gd name="T7" fmla="*/ 61 h 361"/>
              <a:gd name="T8" fmla="*/ 0 w 156"/>
              <a:gd name="T9" fmla="*/ 61 h 361"/>
              <a:gd name="T10" fmla="*/ 0 w 156"/>
              <a:gd name="T11" fmla="*/ 0 h 361"/>
              <a:gd name="T12" fmla="*/ 38 w 156"/>
              <a:gd name="T13" fmla="*/ 0 h 361"/>
              <a:gd name="T14" fmla="*/ 156 w 156"/>
              <a:gd name="T15" fmla="*/ 118 h 361"/>
              <a:gd name="T16" fmla="*/ 156 w 156"/>
              <a:gd name="T17" fmla="*/ 36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361">
                <a:moveTo>
                  <a:pt x="156" y="361"/>
                </a:moveTo>
                <a:cubicBezTo>
                  <a:pt x="95" y="361"/>
                  <a:pt x="95" y="361"/>
                  <a:pt x="95" y="361"/>
                </a:cubicBezTo>
                <a:cubicBezTo>
                  <a:pt x="95" y="118"/>
                  <a:pt x="95" y="118"/>
                  <a:pt x="95" y="118"/>
                </a:cubicBezTo>
                <a:cubicBezTo>
                  <a:pt x="95" y="87"/>
                  <a:pt x="69" y="61"/>
                  <a:pt x="38" y="61"/>
                </a:cubicBezTo>
                <a:cubicBezTo>
                  <a:pt x="0" y="61"/>
                  <a:pt x="0" y="61"/>
                  <a:pt x="0" y="61"/>
                </a:cubicBezTo>
                <a:cubicBezTo>
                  <a:pt x="0" y="0"/>
                  <a:pt x="0" y="0"/>
                  <a:pt x="0" y="0"/>
                </a:cubicBezTo>
                <a:cubicBezTo>
                  <a:pt x="38" y="0"/>
                  <a:pt x="38" y="0"/>
                  <a:pt x="38" y="0"/>
                </a:cubicBezTo>
                <a:cubicBezTo>
                  <a:pt x="103" y="0"/>
                  <a:pt x="156" y="53"/>
                  <a:pt x="156" y="118"/>
                </a:cubicBezTo>
                <a:lnTo>
                  <a:pt x="156" y="361"/>
                </a:lnTo>
                <a:close/>
              </a:path>
            </a:pathLst>
          </a:custGeom>
          <a:solidFill>
            <a:schemeClr val="accent3">
              <a:lumMod val="75000"/>
            </a:schemeClr>
          </a:solidFill>
          <a:ln>
            <a:noFill/>
          </a:ln>
        </p:spPr>
        <p:txBody>
          <a:bodyPr vert="horz" wrap="square" lIns="68589" tIns="34295" rIns="68589" bIns="34295" numCol="1" anchor="t" anchorCtr="0" compatLnSpc="1"/>
          <a:lstStyle/>
          <a:p>
            <a:endParaRPr lang="zh-CN" altLang="en-US"/>
          </a:p>
        </p:txBody>
      </p:sp>
      <p:sp>
        <p:nvSpPr>
          <p:cNvPr id="20" name="Freeform 23"/>
          <p:cNvSpPr/>
          <p:nvPr/>
        </p:nvSpPr>
        <p:spPr bwMode="auto">
          <a:xfrm>
            <a:off x="6723859" y="4544445"/>
            <a:ext cx="1554998" cy="1243867"/>
          </a:xfrm>
          <a:custGeom>
            <a:avLst/>
            <a:gdLst>
              <a:gd name="T0" fmla="*/ 54 w 438"/>
              <a:gd name="T1" fmla="*/ 350 h 350"/>
              <a:gd name="T2" fmla="*/ 0 w 438"/>
              <a:gd name="T3" fmla="*/ 350 h 350"/>
              <a:gd name="T4" fmla="*/ 0 w 438"/>
              <a:gd name="T5" fmla="*/ 114 h 350"/>
              <a:gd name="T6" fmla="*/ 115 w 438"/>
              <a:gd name="T7" fmla="*/ 0 h 350"/>
              <a:gd name="T8" fmla="*/ 438 w 438"/>
              <a:gd name="T9" fmla="*/ 0 h 350"/>
              <a:gd name="T10" fmla="*/ 438 w 438"/>
              <a:gd name="T11" fmla="*/ 53 h 350"/>
              <a:gd name="T12" fmla="*/ 115 w 438"/>
              <a:gd name="T13" fmla="*/ 53 h 350"/>
              <a:gd name="T14" fmla="*/ 54 w 438"/>
              <a:gd name="T15" fmla="*/ 114 h 350"/>
              <a:gd name="T16" fmla="*/ 54 w 438"/>
              <a:gd name="T17" fmla="*/ 35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8" h="350">
                <a:moveTo>
                  <a:pt x="54" y="350"/>
                </a:moveTo>
                <a:cubicBezTo>
                  <a:pt x="0" y="350"/>
                  <a:pt x="0" y="350"/>
                  <a:pt x="0" y="350"/>
                </a:cubicBezTo>
                <a:cubicBezTo>
                  <a:pt x="0" y="114"/>
                  <a:pt x="0" y="114"/>
                  <a:pt x="0" y="114"/>
                </a:cubicBezTo>
                <a:cubicBezTo>
                  <a:pt x="0" y="51"/>
                  <a:pt x="52" y="0"/>
                  <a:pt x="115" y="0"/>
                </a:cubicBezTo>
                <a:cubicBezTo>
                  <a:pt x="438" y="0"/>
                  <a:pt x="438" y="0"/>
                  <a:pt x="438" y="0"/>
                </a:cubicBezTo>
                <a:cubicBezTo>
                  <a:pt x="438" y="53"/>
                  <a:pt x="438" y="53"/>
                  <a:pt x="438" y="53"/>
                </a:cubicBezTo>
                <a:cubicBezTo>
                  <a:pt x="115" y="53"/>
                  <a:pt x="115" y="53"/>
                  <a:pt x="115" y="53"/>
                </a:cubicBezTo>
                <a:cubicBezTo>
                  <a:pt x="81" y="53"/>
                  <a:pt x="54" y="80"/>
                  <a:pt x="54" y="114"/>
                </a:cubicBezTo>
                <a:lnTo>
                  <a:pt x="54" y="350"/>
                </a:lnTo>
                <a:close/>
              </a:path>
            </a:pathLst>
          </a:custGeom>
          <a:solidFill>
            <a:schemeClr val="accent3">
              <a:lumMod val="75000"/>
            </a:schemeClr>
          </a:solidFill>
          <a:ln>
            <a:noFill/>
          </a:ln>
        </p:spPr>
        <p:txBody>
          <a:bodyPr vert="horz" wrap="square" lIns="68589" tIns="34295" rIns="68589" bIns="34295" numCol="1" anchor="t" anchorCtr="0" compatLnSpc="1"/>
          <a:lstStyle/>
          <a:p>
            <a:endParaRPr lang="zh-CN" altLang="en-US"/>
          </a:p>
        </p:txBody>
      </p:sp>
      <p:sp>
        <p:nvSpPr>
          <p:cNvPr id="21" name="Freeform 24"/>
          <p:cNvSpPr/>
          <p:nvPr/>
        </p:nvSpPr>
        <p:spPr bwMode="auto">
          <a:xfrm>
            <a:off x="5060582" y="3041880"/>
            <a:ext cx="1345961" cy="521913"/>
          </a:xfrm>
          <a:custGeom>
            <a:avLst/>
            <a:gdLst>
              <a:gd name="T0" fmla="*/ 379 w 379"/>
              <a:gd name="T1" fmla="*/ 147 h 147"/>
              <a:gd name="T2" fmla="*/ 110 w 379"/>
              <a:gd name="T3" fmla="*/ 147 h 147"/>
              <a:gd name="T4" fmla="*/ 0 w 379"/>
              <a:gd name="T5" fmla="*/ 37 h 147"/>
              <a:gd name="T6" fmla="*/ 0 w 379"/>
              <a:gd name="T7" fmla="*/ 0 h 147"/>
              <a:gd name="T8" fmla="*/ 45 w 379"/>
              <a:gd name="T9" fmla="*/ 0 h 147"/>
              <a:gd name="T10" fmla="*/ 45 w 379"/>
              <a:gd name="T11" fmla="*/ 37 h 147"/>
              <a:gd name="T12" fmla="*/ 110 w 379"/>
              <a:gd name="T13" fmla="*/ 102 h 147"/>
              <a:gd name="T14" fmla="*/ 379 w 379"/>
              <a:gd name="T15" fmla="*/ 102 h 147"/>
              <a:gd name="T16" fmla="*/ 379 w 379"/>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7">
                <a:moveTo>
                  <a:pt x="379" y="147"/>
                </a:moveTo>
                <a:cubicBezTo>
                  <a:pt x="110" y="147"/>
                  <a:pt x="110" y="147"/>
                  <a:pt x="110" y="147"/>
                </a:cubicBezTo>
                <a:cubicBezTo>
                  <a:pt x="49" y="147"/>
                  <a:pt x="0" y="98"/>
                  <a:pt x="0" y="37"/>
                </a:cubicBezTo>
                <a:cubicBezTo>
                  <a:pt x="0" y="0"/>
                  <a:pt x="0" y="0"/>
                  <a:pt x="0" y="0"/>
                </a:cubicBezTo>
                <a:cubicBezTo>
                  <a:pt x="45" y="0"/>
                  <a:pt x="45" y="0"/>
                  <a:pt x="45" y="0"/>
                </a:cubicBezTo>
                <a:cubicBezTo>
                  <a:pt x="45" y="37"/>
                  <a:pt x="45" y="37"/>
                  <a:pt x="45" y="37"/>
                </a:cubicBezTo>
                <a:cubicBezTo>
                  <a:pt x="45" y="73"/>
                  <a:pt x="74" y="102"/>
                  <a:pt x="110" y="102"/>
                </a:cubicBezTo>
                <a:cubicBezTo>
                  <a:pt x="379" y="102"/>
                  <a:pt x="379" y="102"/>
                  <a:pt x="379" y="102"/>
                </a:cubicBezTo>
                <a:lnTo>
                  <a:pt x="379" y="147"/>
                </a:lnTo>
                <a:close/>
              </a:path>
            </a:pathLst>
          </a:custGeom>
          <a:solidFill>
            <a:schemeClr val="accent3">
              <a:lumMod val="75000"/>
            </a:schemeClr>
          </a:solidFill>
          <a:ln>
            <a:noFill/>
          </a:ln>
        </p:spPr>
        <p:txBody>
          <a:bodyPr vert="horz" wrap="square" lIns="68589" tIns="34295" rIns="68589" bIns="34295" numCol="1" anchor="t" anchorCtr="0" compatLnSpc="1"/>
          <a:lstStyle/>
          <a:p>
            <a:endParaRPr lang="zh-CN" altLang="en-US"/>
          </a:p>
        </p:txBody>
      </p:sp>
      <p:sp>
        <p:nvSpPr>
          <p:cNvPr id="22" name="Freeform 25"/>
          <p:cNvSpPr/>
          <p:nvPr/>
        </p:nvSpPr>
        <p:spPr bwMode="auto">
          <a:xfrm>
            <a:off x="4940273" y="4388022"/>
            <a:ext cx="1054211" cy="536953"/>
          </a:xfrm>
          <a:custGeom>
            <a:avLst/>
            <a:gdLst>
              <a:gd name="T0" fmla="*/ 297 w 297"/>
              <a:gd name="T1" fmla="*/ 151 h 151"/>
              <a:gd name="T2" fmla="*/ 114 w 297"/>
              <a:gd name="T3" fmla="*/ 151 h 151"/>
              <a:gd name="T4" fmla="*/ 0 w 297"/>
              <a:gd name="T5" fmla="*/ 37 h 151"/>
              <a:gd name="T6" fmla="*/ 0 w 297"/>
              <a:gd name="T7" fmla="*/ 0 h 151"/>
              <a:gd name="T8" fmla="*/ 53 w 297"/>
              <a:gd name="T9" fmla="*/ 0 h 151"/>
              <a:gd name="T10" fmla="*/ 53 w 297"/>
              <a:gd name="T11" fmla="*/ 37 h 151"/>
              <a:gd name="T12" fmla="*/ 114 w 297"/>
              <a:gd name="T13" fmla="*/ 98 h 151"/>
              <a:gd name="T14" fmla="*/ 297 w 297"/>
              <a:gd name="T15" fmla="*/ 98 h 151"/>
              <a:gd name="T16" fmla="*/ 297 w 297"/>
              <a:gd name="T17"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51">
                <a:moveTo>
                  <a:pt x="297" y="151"/>
                </a:moveTo>
                <a:cubicBezTo>
                  <a:pt x="114" y="151"/>
                  <a:pt x="114" y="151"/>
                  <a:pt x="114" y="151"/>
                </a:cubicBezTo>
                <a:cubicBezTo>
                  <a:pt x="51" y="151"/>
                  <a:pt x="0" y="100"/>
                  <a:pt x="0" y="37"/>
                </a:cubicBezTo>
                <a:cubicBezTo>
                  <a:pt x="0" y="0"/>
                  <a:pt x="0" y="0"/>
                  <a:pt x="0" y="0"/>
                </a:cubicBezTo>
                <a:cubicBezTo>
                  <a:pt x="53" y="0"/>
                  <a:pt x="53" y="0"/>
                  <a:pt x="53" y="0"/>
                </a:cubicBezTo>
                <a:cubicBezTo>
                  <a:pt x="53" y="37"/>
                  <a:pt x="53" y="37"/>
                  <a:pt x="53" y="37"/>
                </a:cubicBezTo>
                <a:cubicBezTo>
                  <a:pt x="53" y="71"/>
                  <a:pt x="81" y="98"/>
                  <a:pt x="114" y="98"/>
                </a:cubicBezTo>
                <a:cubicBezTo>
                  <a:pt x="297" y="98"/>
                  <a:pt x="297" y="98"/>
                  <a:pt x="297" y="98"/>
                </a:cubicBezTo>
                <a:lnTo>
                  <a:pt x="297" y="151"/>
                </a:lnTo>
                <a:close/>
              </a:path>
            </a:pathLst>
          </a:custGeom>
          <a:solidFill>
            <a:schemeClr val="accent3">
              <a:lumMod val="75000"/>
            </a:schemeClr>
          </a:solidFill>
          <a:ln>
            <a:noFill/>
          </a:ln>
        </p:spPr>
        <p:txBody>
          <a:bodyPr vert="horz" wrap="square" lIns="68589" tIns="34295" rIns="68589" bIns="34295" numCol="1" anchor="t" anchorCtr="0" compatLnSpc="1"/>
          <a:lstStyle/>
          <a:p>
            <a:endParaRPr lang="zh-CN" altLang="en-US"/>
          </a:p>
        </p:txBody>
      </p:sp>
      <p:sp>
        <p:nvSpPr>
          <p:cNvPr id="23" name="Freeform 26"/>
          <p:cNvSpPr/>
          <p:nvPr/>
        </p:nvSpPr>
        <p:spPr bwMode="auto">
          <a:xfrm>
            <a:off x="5994483" y="3589361"/>
            <a:ext cx="536881" cy="1054354"/>
          </a:xfrm>
          <a:custGeom>
            <a:avLst/>
            <a:gdLst>
              <a:gd name="T0" fmla="*/ 37 w 151"/>
              <a:gd name="T1" fmla="*/ 297 h 297"/>
              <a:gd name="T2" fmla="*/ 0 w 151"/>
              <a:gd name="T3" fmla="*/ 297 h 297"/>
              <a:gd name="T4" fmla="*/ 0 w 151"/>
              <a:gd name="T5" fmla="*/ 244 h 297"/>
              <a:gd name="T6" fmla="*/ 37 w 151"/>
              <a:gd name="T7" fmla="*/ 244 h 297"/>
              <a:gd name="T8" fmla="*/ 98 w 151"/>
              <a:gd name="T9" fmla="*/ 183 h 297"/>
              <a:gd name="T10" fmla="*/ 98 w 151"/>
              <a:gd name="T11" fmla="*/ 0 h 297"/>
              <a:gd name="T12" fmla="*/ 151 w 151"/>
              <a:gd name="T13" fmla="*/ 0 h 297"/>
              <a:gd name="T14" fmla="*/ 151 w 151"/>
              <a:gd name="T15" fmla="*/ 183 h 297"/>
              <a:gd name="T16" fmla="*/ 37 w 151"/>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97">
                <a:moveTo>
                  <a:pt x="37" y="297"/>
                </a:moveTo>
                <a:cubicBezTo>
                  <a:pt x="0" y="297"/>
                  <a:pt x="0" y="297"/>
                  <a:pt x="0" y="297"/>
                </a:cubicBezTo>
                <a:cubicBezTo>
                  <a:pt x="0" y="244"/>
                  <a:pt x="0" y="244"/>
                  <a:pt x="0" y="244"/>
                </a:cubicBezTo>
                <a:cubicBezTo>
                  <a:pt x="37" y="244"/>
                  <a:pt x="37" y="244"/>
                  <a:pt x="37" y="244"/>
                </a:cubicBezTo>
                <a:cubicBezTo>
                  <a:pt x="71" y="244"/>
                  <a:pt x="98" y="216"/>
                  <a:pt x="98" y="183"/>
                </a:cubicBezTo>
                <a:cubicBezTo>
                  <a:pt x="98" y="0"/>
                  <a:pt x="98" y="0"/>
                  <a:pt x="98" y="0"/>
                </a:cubicBezTo>
                <a:cubicBezTo>
                  <a:pt x="151" y="0"/>
                  <a:pt x="151" y="0"/>
                  <a:pt x="151" y="0"/>
                </a:cubicBezTo>
                <a:cubicBezTo>
                  <a:pt x="151" y="183"/>
                  <a:pt x="151" y="183"/>
                  <a:pt x="151" y="183"/>
                </a:cubicBezTo>
                <a:cubicBezTo>
                  <a:pt x="151" y="246"/>
                  <a:pt x="100" y="297"/>
                  <a:pt x="37" y="297"/>
                </a:cubicBezTo>
                <a:close/>
              </a:path>
            </a:pathLst>
          </a:custGeom>
          <a:solidFill>
            <a:schemeClr val="accent3">
              <a:lumMod val="75000"/>
            </a:schemeClr>
          </a:solidFill>
          <a:ln>
            <a:noFill/>
          </a:ln>
        </p:spPr>
        <p:txBody>
          <a:bodyPr vert="horz" wrap="square" lIns="68589" tIns="34295" rIns="68589" bIns="34295" numCol="1" anchor="t" anchorCtr="0" compatLnSpc="1"/>
          <a:lstStyle/>
          <a:p>
            <a:endParaRPr lang="zh-CN" altLang="en-US"/>
          </a:p>
        </p:txBody>
      </p:sp>
      <p:sp>
        <p:nvSpPr>
          <p:cNvPr id="24" name="Freeform 27"/>
          <p:cNvSpPr/>
          <p:nvPr/>
        </p:nvSpPr>
        <p:spPr bwMode="auto">
          <a:xfrm>
            <a:off x="6343380" y="2580129"/>
            <a:ext cx="539889" cy="1054354"/>
          </a:xfrm>
          <a:custGeom>
            <a:avLst/>
            <a:gdLst>
              <a:gd name="T0" fmla="*/ 53 w 152"/>
              <a:gd name="T1" fmla="*/ 297 h 297"/>
              <a:gd name="T2" fmla="*/ 0 w 152"/>
              <a:gd name="T3" fmla="*/ 297 h 297"/>
              <a:gd name="T4" fmla="*/ 0 w 152"/>
              <a:gd name="T5" fmla="*/ 114 h 297"/>
              <a:gd name="T6" fmla="*/ 114 w 152"/>
              <a:gd name="T7" fmla="*/ 0 h 297"/>
              <a:gd name="T8" fmla="*/ 152 w 152"/>
              <a:gd name="T9" fmla="*/ 0 h 297"/>
              <a:gd name="T10" fmla="*/ 152 w 152"/>
              <a:gd name="T11" fmla="*/ 53 h 297"/>
              <a:gd name="T12" fmla="*/ 114 w 152"/>
              <a:gd name="T13" fmla="*/ 53 h 297"/>
              <a:gd name="T14" fmla="*/ 53 w 152"/>
              <a:gd name="T15" fmla="*/ 114 h 297"/>
              <a:gd name="T16" fmla="*/ 53 w 152"/>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297">
                <a:moveTo>
                  <a:pt x="53" y="297"/>
                </a:moveTo>
                <a:cubicBezTo>
                  <a:pt x="0" y="297"/>
                  <a:pt x="0" y="297"/>
                  <a:pt x="0" y="297"/>
                </a:cubicBezTo>
                <a:cubicBezTo>
                  <a:pt x="0" y="114"/>
                  <a:pt x="0" y="114"/>
                  <a:pt x="0" y="114"/>
                </a:cubicBezTo>
                <a:cubicBezTo>
                  <a:pt x="0" y="51"/>
                  <a:pt x="51" y="0"/>
                  <a:pt x="114" y="0"/>
                </a:cubicBezTo>
                <a:cubicBezTo>
                  <a:pt x="152" y="0"/>
                  <a:pt x="152" y="0"/>
                  <a:pt x="152" y="0"/>
                </a:cubicBezTo>
                <a:cubicBezTo>
                  <a:pt x="152" y="53"/>
                  <a:pt x="152" y="53"/>
                  <a:pt x="152" y="53"/>
                </a:cubicBezTo>
                <a:cubicBezTo>
                  <a:pt x="114" y="53"/>
                  <a:pt x="114" y="53"/>
                  <a:pt x="114" y="53"/>
                </a:cubicBezTo>
                <a:cubicBezTo>
                  <a:pt x="81" y="53"/>
                  <a:pt x="53" y="80"/>
                  <a:pt x="53" y="114"/>
                </a:cubicBezTo>
                <a:lnTo>
                  <a:pt x="53" y="297"/>
                </a:lnTo>
                <a:close/>
              </a:path>
            </a:pathLst>
          </a:custGeom>
          <a:solidFill>
            <a:schemeClr val="accent3">
              <a:lumMod val="75000"/>
            </a:schemeClr>
          </a:solidFill>
          <a:ln>
            <a:noFill/>
          </a:ln>
        </p:spPr>
        <p:txBody>
          <a:bodyPr vert="horz" wrap="square" lIns="68589" tIns="34295" rIns="68589" bIns="34295" numCol="1" anchor="t" anchorCtr="0" compatLnSpc="1"/>
          <a:lstStyle/>
          <a:p>
            <a:endParaRPr lang="zh-CN" altLang="en-US"/>
          </a:p>
        </p:txBody>
      </p:sp>
      <p:sp>
        <p:nvSpPr>
          <p:cNvPr id="25" name="椭圆 24"/>
          <p:cNvSpPr/>
          <p:nvPr/>
        </p:nvSpPr>
        <p:spPr>
          <a:xfrm>
            <a:off x="4329905" y="5225790"/>
            <a:ext cx="321827" cy="321870"/>
          </a:xfrm>
          <a:prstGeom prst="ellipse">
            <a:avLst/>
          </a:prstGeom>
          <a:solidFill>
            <a:srgbClr val="2B6A28"/>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26" name="椭圆 25"/>
          <p:cNvSpPr/>
          <p:nvPr/>
        </p:nvSpPr>
        <p:spPr>
          <a:xfrm>
            <a:off x="4871592" y="4149052"/>
            <a:ext cx="321827" cy="321870"/>
          </a:xfrm>
          <a:prstGeom prst="ellipse">
            <a:avLst/>
          </a:prstGeom>
          <a:solidFill>
            <a:srgbClr val="2B6A28"/>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27" name="椭圆 26"/>
          <p:cNvSpPr/>
          <p:nvPr/>
        </p:nvSpPr>
        <p:spPr>
          <a:xfrm>
            <a:off x="8108717" y="4482780"/>
            <a:ext cx="321827" cy="321870"/>
          </a:xfrm>
          <a:prstGeom prst="ellipse">
            <a:avLst/>
          </a:prstGeom>
          <a:solidFill>
            <a:srgbClr val="2B6A28"/>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28" name="椭圆 27"/>
          <p:cNvSpPr/>
          <p:nvPr/>
        </p:nvSpPr>
        <p:spPr>
          <a:xfrm>
            <a:off x="7509374" y="3249722"/>
            <a:ext cx="321827" cy="321870"/>
          </a:xfrm>
          <a:prstGeom prst="ellipse">
            <a:avLst/>
          </a:prstGeom>
          <a:solidFill>
            <a:srgbClr val="2B6A28"/>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29" name="椭圆 28"/>
          <p:cNvSpPr/>
          <p:nvPr/>
        </p:nvSpPr>
        <p:spPr>
          <a:xfrm>
            <a:off x="4976574" y="2792533"/>
            <a:ext cx="321827" cy="321870"/>
          </a:xfrm>
          <a:prstGeom prst="ellipse">
            <a:avLst/>
          </a:prstGeom>
          <a:solidFill>
            <a:srgbClr val="2B6A28"/>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30" name="椭圆 29"/>
          <p:cNvSpPr/>
          <p:nvPr/>
        </p:nvSpPr>
        <p:spPr>
          <a:xfrm>
            <a:off x="6707538" y="2493579"/>
            <a:ext cx="321827" cy="321870"/>
          </a:xfrm>
          <a:prstGeom prst="ellipse">
            <a:avLst/>
          </a:prstGeom>
          <a:solidFill>
            <a:srgbClr val="2B6A28"/>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endParaRPr lang="zh-CN" altLang="en-US"/>
          </a:p>
        </p:txBody>
      </p:sp>
      <p:sp>
        <p:nvSpPr>
          <p:cNvPr id="31" name="矩形 30"/>
          <p:cNvSpPr/>
          <p:nvPr/>
        </p:nvSpPr>
        <p:spPr>
          <a:xfrm>
            <a:off x="3430327" y="2533421"/>
            <a:ext cx="1210588" cy="453457"/>
          </a:xfrm>
          <a:prstGeom prst="rect">
            <a:avLst/>
          </a:prstGeom>
        </p:spPr>
        <p:txBody>
          <a:bodyPr wrap="none">
            <a:spAutoFit/>
          </a:bodyPr>
          <a:lstStyle/>
          <a:p>
            <a:pPr algn="r">
              <a:lnSpc>
                <a:spcPct val="130000"/>
              </a:lnSpc>
            </a:pPr>
            <a:r>
              <a:rPr lang="zh-CN" altLang="en-US" sz="2000" b="1" noProof="1">
                <a:latin typeface="微软雅黑" panose="020B0503020204020204" pitchFamily="34" charset="-122"/>
                <a:ea typeface="微软雅黑" panose="020B0503020204020204" pitchFamily="34" charset="-122"/>
              </a:rPr>
              <a:t>北美市场</a:t>
            </a:r>
            <a:endParaRPr lang="en-US" altLang="zh-CN" sz="2000" b="1" noProof="1">
              <a:latin typeface="微软雅黑" panose="020B0503020204020204" pitchFamily="34" charset="-122"/>
              <a:ea typeface="微软雅黑" panose="020B0503020204020204" pitchFamily="34" charset="-122"/>
            </a:endParaRPr>
          </a:p>
        </p:txBody>
      </p:sp>
      <p:sp>
        <p:nvSpPr>
          <p:cNvPr id="32" name="TextBox 22"/>
          <p:cNvSpPr txBox="1"/>
          <p:nvPr/>
        </p:nvSpPr>
        <p:spPr>
          <a:xfrm>
            <a:off x="1875277" y="2874579"/>
            <a:ext cx="2834953" cy="475525"/>
          </a:xfrm>
          <a:prstGeom prst="rect">
            <a:avLst/>
          </a:prstGeom>
          <a:noFill/>
        </p:spPr>
        <p:txBody>
          <a:bodyPr wrap="square" lIns="68589" tIns="34295" rIns="68589" bIns="34295" rtlCol="0">
            <a:spAutoFit/>
          </a:bodyPr>
          <a:lstStyle/>
          <a:p>
            <a:pPr lvl="0" algn="l">
              <a:lnSpc>
                <a:spcPct val="120000"/>
              </a:lnSpc>
              <a:spcAft>
                <a:spcPct val="40000"/>
              </a:spcAft>
              <a:buClr>
                <a:srgbClr val="292929"/>
              </a:buClr>
            </a:pPr>
            <a:r>
              <a:rPr lang="zh-CN" altLang="en-US" sz="1100" b="0" dirty="0" smtClean="0">
                <a:solidFill>
                  <a:srgbClr val="333333"/>
                </a:solidFill>
                <a:latin typeface="微软雅黑" panose="020B0503020204020204" pitchFamily="34" charset="-122"/>
                <a:ea typeface="微软雅黑" panose="020B0503020204020204" pitchFamily="34" charset="-122"/>
              </a:rPr>
              <a:t>您的内容打在这里，或者通过复制您的文本后文字。</a:t>
            </a:r>
            <a:endParaRPr lang="en-US" altLang="zh-CN" sz="1100" b="0" noProof="1">
              <a:solidFill>
                <a:srgbClr val="333333"/>
              </a:solidFill>
              <a:latin typeface="微软雅黑" panose="020B0503020204020204" pitchFamily="34" charset="-122"/>
              <a:ea typeface="微软雅黑" panose="020B0503020204020204" pitchFamily="34" charset="-122"/>
            </a:endParaRPr>
          </a:p>
        </p:txBody>
      </p:sp>
      <p:sp>
        <p:nvSpPr>
          <p:cNvPr id="33" name="矩形 32"/>
          <p:cNvSpPr/>
          <p:nvPr/>
        </p:nvSpPr>
        <p:spPr>
          <a:xfrm>
            <a:off x="3139989" y="3845386"/>
            <a:ext cx="1210588" cy="492443"/>
          </a:xfrm>
          <a:prstGeom prst="rect">
            <a:avLst/>
          </a:prstGeom>
        </p:spPr>
        <p:txBody>
          <a:bodyPr wrap="none">
            <a:spAutoFit/>
          </a:bodyPr>
          <a:lstStyle/>
          <a:p>
            <a:pPr algn="r">
              <a:lnSpc>
                <a:spcPct val="130000"/>
              </a:lnSpc>
            </a:pPr>
            <a:r>
              <a:rPr lang="zh-CN" altLang="en-US" sz="2000" b="1" noProof="1" smtClean="0">
                <a:latin typeface="微软雅黑" panose="020B0503020204020204" pitchFamily="34" charset="-122"/>
                <a:ea typeface="微软雅黑" panose="020B0503020204020204" pitchFamily="34" charset="-122"/>
              </a:rPr>
              <a:t>欧洲市场</a:t>
            </a:r>
            <a:endParaRPr lang="en-US" altLang="zh-CN" sz="2000" b="1" noProof="1">
              <a:latin typeface="微软雅黑" panose="020B0503020204020204" pitchFamily="34" charset="-122"/>
              <a:ea typeface="微软雅黑" panose="020B0503020204020204" pitchFamily="34" charset="-122"/>
            </a:endParaRPr>
          </a:p>
        </p:txBody>
      </p:sp>
      <p:sp>
        <p:nvSpPr>
          <p:cNvPr id="34" name="TextBox 22"/>
          <p:cNvSpPr txBox="1"/>
          <p:nvPr/>
        </p:nvSpPr>
        <p:spPr>
          <a:xfrm>
            <a:off x="1875277" y="4262744"/>
            <a:ext cx="2544615" cy="475525"/>
          </a:xfrm>
          <a:prstGeom prst="rect">
            <a:avLst/>
          </a:prstGeom>
          <a:noFill/>
        </p:spPr>
        <p:txBody>
          <a:bodyPr wrap="square" lIns="68589" tIns="34295" rIns="68589" bIns="34295" rtlCol="0">
            <a:spAutoFit/>
          </a:bodyPr>
          <a:lstStyle/>
          <a:p>
            <a:pPr lvl="0" algn="l">
              <a:lnSpc>
                <a:spcPct val="120000"/>
              </a:lnSpc>
              <a:spcAft>
                <a:spcPct val="40000"/>
              </a:spcAft>
              <a:buClr>
                <a:srgbClr val="292929"/>
              </a:buClr>
            </a:pPr>
            <a:r>
              <a:rPr lang="zh-CN" altLang="en-US" sz="1100" b="0" dirty="0" smtClean="0">
                <a:solidFill>
                  <a:srgbClr val="333333"/>
                </a:solidFill>
                <a:latin typeface="微软雅黑" panose="020B0503020204020204" pitchFamily="34" charset="-122"/>
                <a:ea typeface="微软雅黑" panose="020B0503020204020204" pitchFamily="34" charset="-122"/>
              </a:rPr>
              <a:t>您的内容打在这里，或者通过复制您的文本后文字。</a:t>
            </a:r>
            <a:endParaRPr lang="en-US" altLang="zh-CN" sz="1100" b="0" noProof="1">
              <a:solidFill>
                <a:srgbClr val="333333"/>
              </a:solidFill>
              <a:latin typeface="微软雅黑" panose="020B0503020204020204" pitchFamily="34" charset="-122"/>
              <a:ea typeface="微软雅黑" panose="020B0503020204020204" pitchFamily="34" charset="-122"/>
            </a:endParaRPr>
          </a:p>
        </p:txBody>
      </p:sp>
      <p:sp>
        <p:nvSpPr>
          <p:cNvPr id="35" name="矩形 34"/>
          <p:cNvSpPr/>
          <p:nvPr/>
        </p:nvSpPr>
        <p:spPr>
          <a:xfrm>
            <a:off x="3044690" y="4896276"/>
            <a:ext cx="1210588" cy="492443"/>
          </a:xfrm>
          <a:prstGeom prst="rect">
            <a:avLst/>
          </a:prstGeom>
        </p:spPr>
        <p:txBody>
          <a:bodyPr wrap="none">
            <a:spAutoFit/>
          </a:bodyPr>
          <a:lstStyle/>
          <a:p>
            <a:pPr algn="r">
              <a:lnSpc>
                <a:spcPct val="130000"/>
              </a:lnSpc>
            </a:pPr>
            <a:r>
              <a:rPr lang="zh-CN" altLang="en-US" sz="2000" b="1" noProof="1" smtClean="0">
                <a:latin typeface="微软雅黑" panose="020B0503020204020204" pitchFamily="34" charset="-122"/>
                <a:ea typeface="微软雅黑" panose="020B0503020204020204" pitchFamily="34" charset="-122"/>
              </a:rPr>
              <a:t>华北市场</a:t>
            </a:r>
            <a:endParaRPr lang="en-US" altLang="zh-CN" sz="2000" b="1" noProof="1">
              <a:latin typeface="微软雅黑" panose="020B0503020204020204" pitchFamily="34" charset="-122"/>
              <a:ea typeface="微软雅黑" panose="020B0503020204020204" pitchFamily="34" charset="-122"/>
            </a:endParaRPr>
          </a:p>
        </p:txBody>
      </p:sp>
      <p:sp>
        <p:nvSpPr>
          <p:cNvPr id="36" name="TextBox 22"/>
          <p:cNvSpPr txBox="1"/>
          <p:nvPr/>
        </p:nvSpPr>
        <p:spPr>
          <a:xfrm>
            <a:off x="1875277" y="5312979"/>
            <a:ext cx="2377753" cy="475525"/>
          </a:xfrm>
          <a:prstGeom prst="rect">
            <a:avLst/>
          </a:prstGeom>
          <a:noFill/>
        </p:spPr>
        <p:txBody>
          <a:bodyPr wrap="square" lIns="68589" tIns="34295" rIns="68589" bIns="34295" rtlCol="0">
            <a:spAutoFit/>
          </a:bodyPr>
          <a:lstStyle/>
          <a:p>
            <a:pPr lvl="0" algn="l">
              <a:lnSpc>
                <a:spcPct val="120000"/>
              </a:lnSpc>
              <a:spcAft>
                <a:spcPct val="40000"/>
              </a:spcAft>
              <a:buClr>
                <a:srgbClr val="292929"/>
              </a:buClr>
            </a:pPr>
            <a:r>
              <a:rPr lang="zh-CN" altLang="en-US" sz="1100" b="0" dirty="0" smtClean="0">
                <a:solidFill>
                  <a:srgbClr val="333333"/>
                </a:solidFill>
                <a:latin typeface="微软雅黑" panose="020B0503020204020204" pitchFamily="34" charset="-122"/>
                <a:ea typeface="微软雅黑" panose="020B0503020204020204" pitchFamily="34" charset="-122"/>
              </a:rPr>
              <a:t>您的内容打在这里，或者通过复制您的文本后文字。</a:t>
            </a:r>
            <a:endParaRPr lang="en-US" altLang="zh-CN" sz="1100" b="0" noProof="1">
              <a:solidFill>
                <a:srgbClr val="333333"/>
              </a:solidFill>
              <a:latin typeface="微软雅黑" panose="020B0503020204020204" pitchFamily="34" charset="-122"/>
              <a:ea typeface="微软雅黑" panose="020B0503020204020204" pitchFamily="34" charset="-122"/>
            </a:endParaRPr>
          </a:p>
        </p:txBody>
      </p:sp>
      <p:sp>
        <p:nvSpPr>
          <p:cNvPr id="37" name="矩形 36"/>
          <p:cNvSpPr/>
          <p:nvPr/>
        </p:nvSpPr>
        <p:spPr>
          <a:xfrm>
            <a:off x="7981648" y="2923892"/>
            <a:ext cx="1210588" cy="492443"/>
          </a:xfrm>
          <a:prstGeom prst="rect">
            <a:avLst/>
          </a:prstGeom>
        </p:spPr>
        <p:txBody>
          <a:bodyPr wrap="none">
            <a:spAutoFit/>
          </a:bodyPr>
          <a:lstStyle/>
          <a:p>
            <a:pPr algn="r">
              <a:lnSpc>
                <a:spcPct val="130000"/>
              </a:lnSpc>
            </a:pPr>
            <a:r>
              <a:rPr lang="zh-CN" altLang="en-US" sz="2000" b="1" noProof="1" smtClean="0">
                <a:latin typeface="微软雅黑" panose="020B0503020204020204" pitchFamily="34" charset="-122"/>
                <a:ea typeface="微软雅黑" panose="020B0503020204020204" pitchFamily="34" charset="-122"/>
              </a:rPr>
              <a:t>西南市场</a:t>
            </a:r>
            <a:endParaRPr lang="en-US" altLang="zh-CN" sz="2000" b="1" noProof="1">
              <a:latin typeface="微软雅黑" panose="020B0503020204020204" pitchFamily="34" charset="-122"/>
              <a:ea typeface="微软雅黑" panose="020B0503020204020204" pitchFamily="34" charset="-122"/>
            </a:endParaRPr>
          </a:p>
        </p:txBody>
      </p:sp>
      <p:sp>
        <p:nvSpPr>
          <p:cNvPr id="38" name="TextBox 22"/>
          <p:cNvSpPr txBox="1"/>
          <p:nvPr/>
        </p:nvSpPr>
        <p:spPr>
          <a:xfrm>
            <a:off x="8015753" y="3378912"/>
            <a:ext cx="2678203" cy="475525"/>
          </a:xfrm>
          <a:prstGeom prst="rect">
            <a:avLst/>
          </a:prstGeom>
          <a:noFill/>
        </p:spPr>
        <p:txBody>
          <a:bodyPr wrap="square" lIns="68589" tIns="34295" rIns="68589" bIns="34295" rtlCol="0">
            <a:spAutoFit/>
          </a:bodyPr>
          <a:lstStyle/>
          <a:p>
            <a:pPr lvl="0" algn="l">
              <a:lnSpc>
                <a:spcPct val="120000"/>
              </a:lnSpc>
              <a:spcAft>
                <a:spcPct val="40000"/>
              </a:spcAft>
              <a:buClr>
                <a:srgbClr val="292929"/>
              </a:buClr>
            </a:pPr>
            <a:r>
              <a:rPr lang="zh-CN" altLang="en-US" sz="1100" b="0" dirty="0" smtClean="0">
                <a:solidFill>
                  <a:srgbClr val="333333"/>
                </a:solidFill>
                <a:latin typeface="微软雅黑" panose="020B0503020204020204" pitchFamily="34" charset="-122"/>
                <a:ea typeface="微软雅黑" panose="020B0503020204020204" pitchFamily="34" charset="-122"/>
              </a:rPr>
              <a:t>您的内容打在这里，或者通过复制您的文本后文字。</a:t>
            </a:r>
            <a:endParaRPr lang="en-US" altLang="zh-CN" sz="1100" b="0" noProof="1">
              <a:solidFill>
                <a:srgbClr val="333333"/>
              </a:solidFill>
              <a:latin typeface="微软雅黑" panose="020B0503020204020204" pitchFamily="34" charset="-122"/>
              <a:ea typeface="微软雅黑" panose="020B0503020204020204" pitchFamily="34" charset="-122"/>
            </a:endParaRPr>
          </a:p>
        </p:txBody>
      </p:sp>
      <p:sp>
        <p:nvSpPr>
          <p:cNvPr id="39" name="矩形 38"/>
          <p:cNvSpPr/>
          <p:nvPr/>
        </p:nvSpPr>
        <p:spPr>
          <a:xfrm>
            <a:off x="8453871" y="4429769"/>
            <a:ext cx="1210588" cy="453457"/>
          </a:xfrm>
          <a:prstGeom prst="rect">
            <a:avLst/>
          </a:prstGeom>
        </p:spPr>
        <p:txBody>
          <a:bodyPr wrap="none">
            <a:spAutoFit/>
          </a:bodyPr>
          <a:lstStyle/>
          <a:p>
            <a:pPr algn="r">
              <a:lnSpc>
                <a:spcPct val="130000"/>
              </a:lnSpc>
            </a:pPr>
            <a:r>
              <a:rPr lang="zh-CN" altLang="en-US" sz="2000" b="1" noProof="1" smtClean="0">
                <a:latin typeface="微软雅黑" panose="020B0503020204020204" pitchFamily="34" charset="-122"/>
                <a:ea typeface="微软雅黑" panose="020B0503020204020204" pitchFamily="34" charset="-122"/>
              </a:rPr>
              <a:t>华南市场</a:t>
            </a:r>
            <a:endParaRPr lang="en-US" altLang="zh-CN" sz="2000" b="1" noProof="1">
              <a:latin typeface="微软雅黑" panose="020B0503020204020204" pitchFamily="34" charset="-122"/>
              <a:ea typeface="微软雅黑" panose="020B0503020204020204" pitchFamily="34" charset="-122"/>
            </a:endParaRPr>
          </a:p>
        </p:txBody>
      </p:sp>
      <p:sp>
        <p:nvSpPr>
          <p:cNvPr id="40" name="TextBox 22"/>
          <p:cNvSpPr txBox="1"/>
          <p:nvPr/>
        </p:nvSpPr>
        <p:spPr>
          <a:xfrm>
            <a:off x="8504795" y="4855779"/>
            <a:ext cx="2429962" cy="475525"/>
          </a:xfrm>
          <a:prstGeom prst="rect">
            <a:avLst/>
          </a:prstGeom>
          <a:noFill/>
        </p:spPr>
        <p:txBody>
          <a:bodyPr wrap="square" lIns="68589" tIns="34295" rIns="68589" bIns="34295" rtlCol="0">
            <a:spAutoFit/>
          </a:bodyPr>
          <a:lstStyle/>
          <a:p>
            <a:pPr lvl="0" algn="l">
              <a:lnSpc>
                <a:spcPct val="120000"/>
              </a:lnSpc>
              <a:spcAft>
                <a:spcPct val="40000"/>
              </a:spcAft>
              <a:buClr>
                <a:srgbClr val="292929"/>
              </a:buClr>
            </a:pPr>
            <a:r>
              <a:rPr lang="zh-CN" altLang="en-US" sz="1100" b="0" dirty="0" smtClean="0">
                <a:solidFill>
                  <a:srgbClr val="333333"/>
                </a:solidFill>
                <a:latin typeface="微软雅黑" panose="020B0503020204020204" pitchFamily="34" charset="-122"/>
                <a:ea typeface="微软雅黑" panose="020B0503020204020204" pitchFamily="34" charset="-122"/>
              </a:rPr>
              <a:t>您的内容打在这里，或者通过复制您的文本后文字。</a:t>
            </a:r>
            <a:endParaRPr lang="en-US" altLang="zh-CN" sz="1100" b="0" noProof="1">
              <a:solidFill>
                <a:srgbClr val="333333"/>
              </a:solidFill>
              <a:latin typeface="微软雅黑" panose="020B0503020204020204" pitchFamily="34" charset="-122"/>
              <a:ea typeface="微软雅黑" panose="020B0503020204020204" pitchFamily="34" charset="-122"/>
            </a:endParaRPr>
          </a:p>
        </p:txBody>
      </p:sp>
      <p:sp>
        <p:nvSpPr>
          <p:cNvPr id="42" name="矩形 41"/>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41" name="组合 40"/>
          <p:cNvGrpSpPr/>
          <p:nvPr/>
        </p:nvGrpSpPr>
        <p:grpSpPr>
          <a:xfrm>
            <a:off x="460765" y="685664"/>
            <a:ext cx="4620522" cy="803360"/>
            <a:chOff x="431737" y="685664"/>
            <a:chExt cx="4620522" cy="803360"/>
          </a:xfrm>
        </p:grpSpPr>
        <p:grpSp>
          <p:nvGrpSpPr>
            <p:cNvPr id="45" name="组合 44"/>
            <p:cNvGrpSpPr/>
            <p:nvPr/>
          </p:nvGrpSpPr>
          <p:grpSpPr>
            <a:xfrm>
              <a:off x="2123871" y="768122"/>
              <a:ext cx="2928388" cy="720902"/>
              <a:chOff x="1905660" y="70087"/>
              <a:chExt cx="2928388" cy="720902"/>
            </a:xfrm>
          </p:grpSpPr>
          <p:sp>
            <p:nvSpPr>
              <p:cNvPr id="47" name="Text Box 7"/>
              <p:cNvSpPr txBox="1">
                <a:spLocks noChangeArrowheads="1"/>
              </p:cNvSpPr>
              <p:nvPr/>
            </p:nvSpPr>
            <p:spPr bwMode="auto">
              <a:xfrm>
                <a:off x="1905660" y="70087"/>
                <a:ext cx="2640659"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Market localization</a:t>
                </a:r>
                <a:endParaRPr lang="en-US" altLang="zh-CN" sz="2500" spc="-150" dirty="0" smtClean="0">
                  <a:latin typeface="微软雅黑" panose="020B0503020204020204" pitchFamily="34" charset="-122"/>
                  <a:ea typeface="微软雅黑" panose="020B0503020204020204" pitchFamily="34" charset="-122"/>
                </a:endParaRPr>
              </a:p>
            </p:txBody>
          </p:sp>
          <p:sp>
            <p:nvSpPr>
              <p:cNvPr id="48" name="矩形 47"/>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46" name="矩形 45"/>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市场定位</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49" name="矩形 48"/>
          <p:cNvSpPr/>
          <p:nvPr/>
        </p:nvSpPr>
        <p:spPr>
          <a:xfrm>
            <a:off x="-16190"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wipe(left)">
                                      <p:cBhvr>
                                        <p:cTn id="12" dur="500"/>
                                        <p:tgtEl>
                                          <p:spTgt spid="41"/>
                                        </p:tgtEl>
                                      </p:cBhvr>
                                    </p:animEffect>
                                  </p:childTnLst>
                                </p:cTn>
                              </p:par>
                              <p:par>
                                <p:cTn id="13" presetID="22" presetClass="entr" presetSubtype="2" fill="hold" grpId="0" nodeType="withEffect">
                                  <p:stCondLst>
                                    <p:cond delay="800"/>
                                  </p:stCondLst>
                                  <p:childTnLst>
                                    <p:set>
                                      <p:cBhvr>
                                        <p:cTn id="14" dur="1" fill="hold">
                                          <p:stCondLst>
                                            <p:cond delay="0"/>
                                          </p:stCondLst>
                                        </p:cTn>
                                        <p:tgtEl>
                                          <p:spTgt spid="16"/>
                                        </p:tgtEl>
                                        <p:attrNameLst>
                                          <p:attrName>style.visibility</p:attrName>
                                        </p:attrNameLst>
                                      </p:cBhvr>
                                      <p:to>
                                        <p:strVal val="visible"/>
                                      </p:to>
                                    </p:set>
                                    <p:animEffect transition="in" filter="wipe(right)">
                                      <p:cBhvr>
                                        <p:cTn id="15" dur="500"/>
                                        <p:tgtEl>
                                          <p:spTgt spid="16"/>
                                        </p:tgtEl>
                                      </p:cBhvr>
                                    </p:animEffect>
                                  </p:childTnLst>
                                </p:cTn>
                              </p:par>
                              <p:par>
                                <p:cTn id="16" presetID="22" presetClass="entr" presetSubtype="8" fill="hold" grpId="0" nodeType="withEffect">
                                  <p:stCondLst>
                                    <p:cond delay="900"/>
                                  </p:stCondLst>
                                  <p:childTnLst>
                                    <p:set>
                                      <p:cBhvr>
                                        <p:cTn id="17" dur="1" fill="hold">
                                          <p:stCondLst>
                                            <p:cond delay="0"/>
                                          </p:stCondLst>
                                        </p:cTn>
                                        <p:tgtEl>
                                          <p:spTgt spid="17"/>
                                        </p:tgtEl>
                                        <p:attrNameLst>
                                          <p:attrName>style.visibility</p:attrName>
                                        </p:attrNameLst>
                                      </p:cBhvr>
                                      <p:to>
                                        <p:strVal val="visible"/>
                                      </p:to>
                                    </p:set>
                                    <p:animEffect transition="in" filter="wipe(left)">
                                      <p:cBhvr>
                                        <p:cTn id="18" dur="500"/>
                                        <p:tgtEl>
                                          <p:spTgt spid="17"/>
                                        </p:tgtEl>
                                      </p:cBhvr>
                                    </p:animEffect>
                                  </p:childTnLst>
                                </p:cTn>
                              </p:par>
                              <p:par>
                                <p:cTn id="19" presetID="22" presetClass="entr" presetSubtype="8" fill="hold" grpId="0" nodeType="withEffect">
                                  <p:stCondLst>
                                    <p:cond delay="1300"/>
                                  </p:stCondLst>
                                  <p:childTnLst>
                                    <p:set>
                                      <p:cBhvr>
                                        <p:cTn id="20" dur="1" fill="hold">
                                          <p:stCondLst>
                                            <p:cond delay="0"/>
                                          </p:stCondLst>
                                        </p:cTn>
                                        <p:tgtEl>
                                          <p:spTgt spid="20"/>
                                        </p:tgtEl>
                                        <p:attrNameLst>
                                          <p:attrName>style.visibility</p:attrName>
                                        </p:attrNameLst>
                                      </p:cBhvr>
                                      <p:to>
                                        <p:strVal val="visible"/>
                                      </p:to>
                                    </p:set>
                                    <p:animEffect transition="in" filter="wipe(left)">
                                      <p:cBhvr>
                                        <p:cTn id="21" dur="500"/>
                                        <p:tgtEl>
                                          <p:spTgt spid="20"/>
                                        </p:tgtEl>
                                      </p:cBhvr>
                                    </p:animEffect>
                                  </p:childTnLst>
                                </p:cTn>
                              </p:par>
                              <p:par>
                                <p:cTn id="22" presetID="22" presetClass="entr" presetSubtype="4" fill="hold" grpId="0" nodeType="withEffect">
                                  <p:stCondLst>
                                    <p:cond delay="1000"/>
                                  </p:stCondLst>
                                  <p:childTnLst>
                                    <p:set>
                                      <p:cBhvr>
                                        <p:cTn id="23" dur="1" fill="hold">
                                          <p:stCondLst>
                                            <p:cond delay="0"/>
                                          </p:stCondLst>
                                        </p:cTn>
                                        <p:tgtEl>
                                          <p:spTgt spid="19"/>
                                        </p:tgtEl>
                                        <p:attrNameLst>
                                          <p:attrName>style.visibility</p:attrName>
                                        </p:attrNameLst>
                                      </p:cBhvr>
                                      <p:to>
                                        <p:strVal val="visible"/>
                                      </p:to>
                                    </p:set>
                                    <p:animEffect transition="in" filter="wipe(down)">
                                      <p:cBhvr>
                                        <p:cTn id="24" dur="500"/>
                                        <p:tgtEl>
                                          <p:spTgt spid="19"/>
                                        </p:tgtEl>
                                      </p:cBhvr>
                                    </p:animEffect>
                                  </p:childTnLst>
                                </p:cTn>
                              </p:par>
                              <p:par>
                                <p:cTn id="25" presetID="22" presetClass="entr" presetSubtype="2" fill="hold" grpId="0" nodeType="withEffect">
                                  <p:stCondLst>
                                    <p:cond delay="1200"/>
                                  </p:stCondLst>
                                  <p:childTnLst>
                                    <p:set>
                                      <p:cBhvr>
                                        <p:cTn id="26" dur="1" fill="hold">
                                          <p:stCondLst>
                                            <p:cond delay="0"/>
                                          </p:stCondLst>
                                        </p:cTn>
                                        <p:tgtEl>
                                          <p:spTgt spid="22"/>
                                        </p:tgtEl>
                                        <p:attrNameLst>
                                          <p:attrName>style.visibility</p:attrName>
                                        </p:attrNameLst>
                                      </p:cBhvr>
                                      <p:to>
                                        <p:strVal val="visible"/>
                                      </p:to>
                                    </p:set>
                                    <p:animEffect transition="in" filter="wipe(right)">
                                      <p:cBhvr>
                                        <p:cTn id="27" dur="500"/>
                                        <p:tgtEl>
                                          <p:spTgt spid="22"/>
                                        </p:tgtEl>
                                      </p:cBhvr>
                                    </p:animEffect>
                                  </p:childTnLst>
                                </p:cTn>
                              </p:par>
                              <p:par>
                                <p:cTn id="28" presetID="22" presetClass="entr" presetSubtype="4" fill="hold" grpId="0" nodeType="withEffect">
                                  <p:stCondLst>
                                    <p:cond delay="1400"/>
                                  </p:stCondLst>
                                  <p:childTnLst>
                                    <p:set>
                                      <p:cBhvr>
                                        <p:cTn id="29" dur="1" fill="hold">
                                          <p:stCondLst>
                                            <p:cond delay="0"/>
                                          </p:stCondLst>
                                        </p:cTn>
                                        <p:tgtEl>
                                          <p:spTgt spid="23"/>
                                        </p:tgtEl>
                                        <p:attrNameLst>
                                          <p:attrName>style.visibility</p:attrName>
                                        </p:attrNameLst>
                                      </p:cBhvr>
                                      <p:to>
                                        <p:strVal val="visible"/>
                                      </p:to>
                                    </p:set>
                                    <p:animEffect transition="in" filter="wipe(down)">
                                      <p:cBhvr>
                                        <p:cTn id="30" dur="500"/>
                                        <p:tgtEl>
                                          <p:spTgt spid="23"/>
                                        </p:tgtEl>
                                      </p:cBhvr>
                                    </p:animEffect>
                                  </p:childTnLst>
                                </p:cTn>
                              </p:par>
                              <p:par>
                                <p:cTn id="31" presetID="22" presetClass="entr" presetSubtype="8" fill="hold" grpId="0" nodeType="withEffect">
                                  <p:stCondLst>
                                    <p:cond delay="1700"/>
                                  </p:stCondLst>
                                  <p:childTnLst>
                                    <p:set>
                                      <p:cBhvr>
                                        <p:cTn id="32" dur="1" fill="hold">
                                          <p:stCondLst>
                                            <p:cond delay="0"/>
                                          </p:stCondLst>
                                        </p:cTn>
                                        <p:tgtEl>
                                          <p:spTgt spid="18"/>
                                        </p:tgtEl>
                                        <p:attrNameLst>
                                          <p:attrName>style.visibility</p:attrName>
                                        </p:attrNameLst>
                                      </p:cBhvr>
                                      <p:to>
                                        <p:strVal val="visible"/>
                                      </p:to>
                                    </p:set>
                                    <p:animEffect transition="in" filter="wipe(left)">
                                      <p:cBhvr>
                                        <p:cTn id="33" dur="500"/>
                                        <p:tgtEl>
                                          <p:spTgt spid="18"/>
                                        </p:tgtEl>
                                      </p:cBhvr>
                                    </p:animEffect>
                                  </p:childTnLst>
                                </p:cTn>
                              </p:par>
                              <p:par>
                                <p:cTn id="34" presetID="22" presetClass="entr" presetSubtype="4" fill="hold" grpId="0" nodeType="withEffect">
                                  <p:stCondLst>
                                    <p:cond delay="1800"/>
                                  </p:stCondLst>
                                  <p:childTnLst>
                                    <p:set>
                                      <p:cBhvr>
                                        <p:cTn id="35" dur="1" fill="hold">
                                          <p:stCondLst>
                                            <p:cond delay="0"/>
                                          </p:stCondLst>
                                        </p:cTn>
                                        <p:tgtEl>
                                          <p:spTgt spid="24"/>
                                        </p:tgtEl>
                                        <p:attrNameLst>
                                          <p:attrName>style.visibility</p:attrName>
                                        </p:attrNameLst>
                                      </p:cBhvr>
                                      <p:to>
                                        <p:strVal val="visible"/>
                                      </p:to>
                                    </p:set>
                                    <p:animEffect transition="in" filter="wipe(down)">
                                      <p:cBhvr>
                                        <p:cTn id="36" dur="500"/>
                                        <p:tgtEl>
                                          <p:spTgt spid="24"/>
                                        </p:tgtEl>
                                      </p:cBhvr>
                                    </p:animEffect>
                                  </p:childTnLst>
                                </p:cTn>
                              </p:par>
                              <p:par>
                                <p:cTn id="37" presetID="22" presetClass="entr" presetSubtype="2" fill="hold" grpId="0" nodeType="withEffect">
                                  <p:stCondLst>
                                    <p:cond delay="2000"/>
                                  </p:stCondLst>
                                  <p:childTnLst>
                                    <p:set>
                                      <p:cBhvr>
                                        <p:cTn id="38" dur="1" fill="hold">
                                          <p:stCondLst>
                                            <p:cond delay="0"/>
                                          </p:stCondLst>
                                        </p:cTn>
                                        <p:tgtEl>
                                          <p:spTgt spid="21"/>
                                        </p:tgtEl>
                                        <p:attrNameLst>
                                          <p:attrName>style.visibility</p:attrName>
                                        </p:attrNameLst>
                                      </p:cBhvr>
                                      <p:to>
                                        <p:strVal val="visible"/>
                                      </p:to>
                                    </p:set>
                                    <p:animEffect transition="in" filter="wipe(right)">
                                      <p:cBhvr>
                                        <p:cTn id="39" dur="500"/>
                                        <p:tgtEl>
                                          <p:spTgt spid="21"/>
                                        </p:tgtEl>
                                      </p:cBhvr>
                                    </p:animEffect>
                                  </p:childTnLst>
                                </p:cTn>
                              </p:par>
                              <p:par>
                                <p:cTn id="40" presetID="53" presetClass="entr" presetSubtype="16" fill="hold" grpId="0" nodeType="withEffect">
                                  <p:stCondLst>
                                    <p:cond delay="1000"/>
                                  </p:stCondLst>
                                  <p:childTnLst>
                                    <p:set>
                                      <p:cBhvr>
                                        <p:cTn id="41" dur="1" fill="hold">
                                          <p:stCondLst>
                                            <p:cond delay="0"/>
                                          </p:stCondLst>
                                        </p:cTn>
                                        <p:tgtEl>
                                          <p:spTgt spid="25"/>
                                        </p:tgtEl>
                                        <p:attrNameLst>
                                          <p:attrName>style.visibility</p:attrName>
                                        </p:attrNameLst>
                                      </p:cBhvr>
                                      <p:to>
                                        <p:strVal val="visible"/>
                                      </p:to>
                                    </p:set>
                                    <p:anim calcmode="lin" valueType="num">
                                      <p:cBhvr>
                                        <p:cTn id="42" dur="500" fill="hold"/>
                                        <p:tgtEl>
                                          <p:spTgt spid="25"/>
                                        </p:tgtEl>
                                        <p:attrNameLst>
                                          <p:attrName>ppt_w</p:attrName>
                                        </p:attrNameLst>
                                      </p:cBhvr>
                                      <p:tavLst>
                                        <p:tav tm="0">
                                          <p:val>
                                            <p:fltVal val="0"/>
                                          </p:val>
                                        </p:tav>
                                        <p:tav tm="100000">
                                          <p:val>
                                            <p:strVal val="#ppt_w"/>
                                          </p:val>
                                        </p:tav>
                                      </p:tavLst>
                                    </p:anim>
                                    <p:anim calcmode="lin" valueType="num">
                                      <p:cBhvr>
                                        <p:cTn id="43" dur="500" fill="hold"/>
                                        <p:tgtEl>
                                          <p:spTgt spid="25"/>
                                        </p:tgtEl>
                                        <p:attrNameLst>
                                          <p:attrName>ppt_h</p:attrName>
                                        </p:attrNameLst>
                                      </p:cBhvr>
                                      <p:tavLst>
                                        <p:tav tm="0">
                                          <p:val>
                                            <p:fltVal val="0"/>
                                          </p:val>
                                        </p:tav>
                                        <p:tav tm="100000">
                                          <p:val>
                                            <p:strVal val="#ppt_h"/>
                                          </p:val>
                                        </p:tav>
                                      </p:tavLst>
                                    </p:anim>
                                    <p:animEffect transition="in" filter="fade">
                                      <p:cBhvr>
                                        <p:cTn id="44" dur="500"/>
                                        <p:tgtEl>
                                          <p:spTgt spid="25"/>
                                        </p:tgtEl>
                                      </p:cBhvr>
                                    </p:animEffect>
                                  </p:childTnLst>
                                </p:cTn>
                              </p:par>
                              <p:par>
                                <p:cTn id="45" presetID="53" presetClass="entr" presetSubtype="16" fill="hold" grpId="0" nodeType="withEffect">
                                  <p:stCondLst>
                                    <p:cond delay="1500"/>
                                  </p:stCondLst>
                                  <p:childTnLst>
                                    <p:set>
                                      <p:cBhvr>
                                        <p:cTn id="46" dur="1" fill="hold">
                                          <p:stCondLst>
                                            <p:cond delay="0"/>
                                          </p:stCondLst>
                                        </p:cTn>
                                        <p:tgtEl>
                                          <p:spTgt spid="27"/>
                                        </p:tgtEl>
                                        <p:attrNameLst>
                                          <p:attrName>style.visibility</p:attrName>
                                        </p:attrNameLst>
                                      </p:cBhvr>
                                      <p:to>
                                        <p:strVal val="visible"/>
                                      </p:to>
                                    </p:set>
                                    <p:anim calcmode="lin" valueType="num">
                                      <p:cBhvr>
                                        <p:cTn id="47" dur="500" fill="hold"/>
                                        <p:tgtEl>
                                          <p:spTgt spid="27"/>
                                        </p:tgtEl>
                                        <p:attrNameLst>
                                          <p:attrName>ppt_w</p:attrName>
                                        </p:attrNameLst>
                                      </p:cBhvr>
                                      <p:tavLst>
                                        <p:tav tm="0">
                                          <p:val>
                                            <p:fltVal val="0"/>
                                          </p:val>
                                        </p:tav>
                                        <p:tav tm="100000">
                                          <p:val>
                                            <p:strVal val="#ppt_w"/>
                                          </p:val>
                                        </p:tav>
                                      </p:tavLst>
                                    </p:anim>
                                    <p:anim calcmode="lin" valueType="num">
                                      <p:cBhvr>
                                        <p:cTn id="48" dur="500" fill="hold"/>
                                        <p:tgtEl>
                                          <p:spTgt spid="27"/>
                                        </p:tgtEl>
                                        <p:attrNameLst>
                                          <p:attrName>ppt_h</p:attrName>
                                        </p:attrNameLst>
                                      </p:cBhvr>
                                      <p:tavLst>
                                        <p:tav tm="0">
                                          <p:val>
                                            <p:fltVal val="0"/>
                                          </p:val>
                                        </p:tav>
                                        <p:tav tm="100000">
                                          <p:val>
                                            <p:strVal val="#ppt_h"/>
                                          </p:val>
                                        </p:tav>
                                      </p:tavLst>
                                    </p:anim>
                                    <p:animEffect transition="in" filter="fade">
                                      <p:cBhvr>
                                        <p:cTn id="49" dur="500"/>
                                        <p:tgtEl>
                                          <p:spTgt spid="27"/>
                                        </p:tgtEl>
                                      </p:cBhvr>
                                    </p:animEffect>
                                  </p:childTnLst>
                                </p:cTn>
                              </p:par>
                              <p:par>
                                <p:cTn id="50" presetID="53" presetClass="entr" presetSubtype="16" fill="hold" grpId="0" nodeType="withEffect">
                                  <p:stCondLst>
                                    <p:cond delay="1900"/>
                                  </p:stCondLst>
                                  <p:childTnLst>
                                    <p:set>
                                      <p:cBhvr>
                                        <p:cTn id="51" dur="1" fill="hold">
                                          <p:stCondLst>
                                            <p:cond delay="0"/>
                                          </p:stCondLst>
                                        </p:cTn>
                                        <p:tgtEl>
                                          <p:spTgt spid="28"/>
                                        </p:tgtEl>
                                        <p:attrNameLst>
                                          <p:attrName>style.visibility</p:attrName>
                                        </p:attrNameLst>
                                      </p:cBhvr>
                                      <p:to>
                                        <p:strVal val="visible"/>
                                      </p:to>
                                    </p:set>
                                    <p:anim calcmode="lin" valueType="num">
                                      <p:cBhvr>
                                        <p:cTn id="52" dur="500" fill="hold"/>
                                        <p:tgtEl>
                                          <p:spTgt spid="28"/>
                                        </p:tgtEl>
                                        <p:attrNameLst>
                                          <p:attrName>ppt_w</p:attrName>
                                        </p:attrNameLst>
                                      </p:cBhvr>
                                      <p:tavLst>
                                        <p:tav tm="0">
                                          <p:val>
                                            <p:fltVal val="0"/>
                                          </p:val>
                                        </p:tav>
                                        <p:tav tm="100000">
                                          <p:val>
                                            <p:strVal val="#ppt_w"/>
                                          </p:val>
                                        </p:tav>
                                      </p:tavLst>
                                    </p:anim>
                                    <p:anim calcmode="lin" valueType="num">
                                      <p:cBhvr>
                                        <p:cTn id="53" dur="500" fill="hold"/>
                                        <p:tgtEl>
                                          <p:spTgt spid="28"/>
                                        </p:tgtEl>
                                        <p:attrNameLst>
                                          <p:attrName>ppt_h</p:attrName>
                                        </p:attrNameLst>
                                      </p:cBhvr>
                                      <p:tavLst>
                                        <p:tav tm="0">
                                          <p:val>
                                            <p:fltVal val="0"/>
                                          </p:val>
                                        </p:tav>
                                        <p:tav tm="100000">
                                          <p:val>
                                            <p:strVal val="#ppt_h"/>
                                          </p:val>
                                        </p:tav>
                                      </p:tavLst>
                                    </p:anim>
                                    <p:animEffect transition="in" filter="fade">
                                      <p:cBhvr>
                                        <p:cTn id="54" dur="500"/>
                                        <p:tgtEl>
                                          <p:spTgt spid="28"/>
                                        </p:tgtEl>
                                      </p:cBhvr>
                                    </p:animEffect>
                                  </p:childTnLst>
                                </p:cTn>
                              </p:par>
                              <p:par>
                                <p:cTn id="55" presetID="53" presetClass="entr" presetSubtype="16" fill="hold" grpId="0" nodeType="withEffect">
                                  <p:stCondLst>
                                    <p:cond delay="1400"/>
                                  </p:stCondLst>
                                  <p:childTnLst>
                                    <p:set>
                                      <p:cBhvr>
                                        <p:cTn id="56" dur="1" fill="hold">
                                          <p:stCondLst>
                                            <p:cond delay="0"/>
                                          </p:stCondLst>
                                        </p:cTn>
                                        <p:tgtEl>
                                          <p:spTgt spid="26"/>
                                        </p:tgtEl>
                                        <p:attrNameLst>
                                          <p:attrName>style.visibility</p:attrName>
                                        </p:attrNameLst>
                                      </p:cBhvr>
                                      <p:to>
                                        <p:strVal val="visible"/>
                                      </p:to>
                                    </p:set>
                                    <p:anim calcmode="lin" valueType="num">
                                      <p:cBhvr>
                                        <p:cTn id="57" dur="500" fill="hold"/>
                                        <p:tgtEl>
                                          <p:spTgt spid="26"/>
                                        </p:tgtEl>
                                        <p:attrNameLst>
                                          <p:attrName>ppt_w</p:attrName>
                                        </p:attrNameLst>
                                      </p:cBhvr>
                                      <p:tavLst>
                                        <p:tav tm="0">
                                          <p:val>
                                            <p:fltVal val="0"/>
                                          </p:val>
                                        </p:tav>
                                        <p:tav tm="100000">
                                          <p:val>
                                            <p:strVal val="#ppt_w"/>
                                          </p:val>
                                        </p:tav>
                                      </p:tavLst>
                                    </p:anim>
                                    <p:anim calcmode="lin" valueType="num">
                                      <p:cBhvr>
                                        <p:cTn id="58" dur="500" fill="hold"/>
                                        <p:tgtEl>
                                          <p:spTgt spid="26"/>
                                        </p:tgtEl>
                                        <p:attrNameLst>
                                          <p:attrName>ppt_h</p:attrName>
                                        </p:attrNameLst>
                                      </p:cBhvr>
                                      <p:tavLst>
                                        <p:tav tm="0">
                                          <p:val>
                                            <p:fltVal val="0"/>
                                          </p:val>
                                        </p:tav>
                                        <p:tav tm="100000">
                                          <p:val>
                                            <p:strVal val="#ppt_h"/>
                                          </p:val>
                                        </p:tav>
                                      </p:tavLst>
                                    </p:anim>
                                    <p:animEffect transition="in" filter="fade">
                                      <p:cBhvr>
                                        <p:cTn id="59" dur="500"/>
                                        <p:tgtEl>
                                          <p:spTgt spid="26"/>
                                        </p:tgtEl>
                                      </p:cBhvr>
                                    </p:animEffect>
                                  </p:childTnLst>
                                </p:cTn>
                              </p:par>
                              <p:par>
                                <p:cTn id="60" presetID="53" presetClass="entr" presetSubtype="16" fill="hold" grpId="0" nodeType="withEffect">
                                  <p:stCondLst>
                                    <p:cond delay="2200"/>
                                  </p:stCondLst>
                                  <p:childTnLst>
                                    <p:set>
                                      <p:cBhvr>
                                        <p:cTn id="61" dur="1" fill="hold">
                                          <p:stCondLst>
                                            <p:cond delay="0"/>
                                          </p:stCondLst>
                                        </p:cTn>
                                        <p:tgtEl>
                                          <p:spTgt spid="29"/>
                                        </p:tgtEl>
                                        <p:attrNameLst>
                                          <p:attrName>style.visibility</p:attrName>
                                        </p:attrNameLst>
                                      </p:cBhvr>
                                      <p:to>
                                        <p:strVal val="visible"/>
                                      </p:to>
                                    </p:set>
                                    <p:anim calcmode="lin" valueType="num">
                                      <p:cBhvr>
                                        <p:cTn id="62" dur="500" fill="hold"/>
                                        <p:tgtEl>
                                          <p:spTgt spid="29"/>
                                        </p:tgtEl>
                                        <p:attrNameLst>
                                          <p:attrName>ppt_w</p:attrName>
                                        </p:attrNameLst>
                                      </p:cBhvr>
                                      <p:tavLst>
                                        <p:tav tm="0">
                                          <p:val>
                                            <p:fltVal val="0"/>
                                          </p:val>
                                        </p:tav>
                                        <p:tav tm="100000">
                                          <p:val>
                                            <p:strVal val="#ppt_w"/>
                                          </p:val>
                                        </p:tav>
                                      </p:tavLst>
                                    </p:anim>
                                    <p:anim calcmode="lin" valueType="num">
                                      <p:cBhvr>
                                        <p:cTn id="63" dur="500" fill="hold"/>
                                        <p:tgtEl>
                                          <p:spTgt spid="29"/>
                                        </p:tgtEl>
                                        <p:attrNameLst>
                                          <p:attrName>ppt_h</p:attrName>
                                        </p:attrNameLst>
                                      </p:cBhvr>
                                      <p:tavLst>
                                        <p:tav tm="0">
                                          <p:val>
                                            <p:fltVal val="0"/>
                                          </p:val>
                                        </p:tav>
                                        <p:tav tm="100000">
                                          <p:val>
                                            <p:strVal val="#ppt_h"/>
                                          </p:val>
                                        </p:tav>
                                      </p:tavLst>
                                    </p:anim>
                                    <p:animEffect transition="in" filter="fade">
                                      <p:cBhvr>
                                        <p:cTn id="64" dur="500"/>
                                        <p:tgtEl>
                                          <p:spTgt spid="29"/>
                                        </p:tgtEl>
                                      </p:cBhvr>
                                    </p:animEffect>
                                  </p:childTnLst>
                                </p:cTn>
                              </p:par>
                              <p:par>
                                <p:cTn id="65" presetID="53" presetClass="entr" presetSubtype="16" fill="hold" grpId="0" nodeType="withEffect">
                                  <p:stCondLst>
                                    <p:cond delay="2200"/>
                                  </p:stCondLst>
                                  <p:childTnLst>
                                    <p:set>
                                      <p:cBhvr>
                                        <p:cTn id="66" dur="1" fill="hold">
                                          <p:stCondLst>
                                            <p:cond delay="0"/>
                                          </p:stCondLst>
                                        </p:cTn>
                                        <p:tgtEl>
                                          <p:spTgt spid="30"/>
                                        </p:tgtEl>
                                        <p:attrNameLst>
                                          <p:attrName>style.visibility</p:attrName>
                                        </p:attrNameLst>
                                      </p:cBhvr>
                                      <p:to>
                                        <p:strVal val="visible"/>
                                      </p:to>
                                    </p:set>
                                    <p:anim calcmode="lin" valueType="num">
                                      <p:cBhvr>
                                        <p:cTn id="67" dur="500" fill="hold"/>
                                        <p:tgtEl>
                                          <p:spTgt spid="30"/>
                                        </p:tgtEl>
                                        <p:attrNameLst>
                                          <p:attrName>ppt_w</p:attrName>
                                        </p:attrNameLst>
                                      </p:cBhvr>
                                      <p:tavLst>
                                        <p:tav tm="0">
                                          <p:val>
                                            <p:fltVal val="0"/>
                                          </p:val>
                                        </p:tav>
                                        <p:tav tm="100000">
                                          <p:val>
                                            <p:strVal val="#ppt_w"/>
                                          </p:val>
                                        </p:tav>
                                      </p:tavLst>
                                    </p:anim>
                                    <p:anim calcmode="lin" valueType="num">
                                      <p:cBhvr>
                                        <p:cTn id="68" dur="500" fill="hold"/>
                                        <p:tgtEl>
                                          <p:spTgt spid="30"/>
                                        </p:tgtEl>
                                        <p:attrNameLst>
                                          <p:attrName>ppt_h</p:attrName>
                                        </p:attrNameLst>
                                      </p:cBhvr>
                                      <p:tavLst>
                                        <p:tav tm="0">
                                          <p:val>
                                            <p:fltVal val="0"/>
                                          </p:val>
                                        </p:tav>
                                        <p:tav tm="100000">
                                          <p:val>
                                            <p:strVal val="#ppt_h"/>
                                          </p:val>
                                        </p:tav>
                                      </p:tavLst>
                                    </p:anim>
                                    <p:animEffect transition="in" filter="fade">
                                      <p:cBhvr>
                                        <p:cTn id="69" dur="500"/>
                                        <p:tgtEl>
                                          <p:spTgt spid="30"/>
                                        </p:tgtEl>
                                      </p:cBhvr>
                                    </p:animEffect>
                                  </p:childTnLst>
                                </p:cTn>
                              </p:par>
                            </p:childTnLst>
                          </p:cTn>
                        </p:par>
                        <p:par>
                          <p:cTn id="70" fill="hold">
                            <p:stCondLst>
                              <p:cond delay="1000"/>
                            </p:stCondLst>
                            <p:childTnLst>
                              <p:par>
                                <p:cTn id="71" presetID="2" presetClass="entr" presetSubtype="8" fill="hold" grpId="0" nodeType="afterEffect">
                                  <p:stCondLst>
                                    <p:cond delay="0"/>
                                  </p:stCondLst>
                                  <p:childTnLst>
                                    <p:set>
                                      <p:cBhvr>
                                        <p:cTn id="72" dur="1" fill="hold">
                                          <p:stCondLst>
                                            <p:cond delay="0"/>
                                          </p:stCondLst>
                                        </p:cTn>
                                        <p:tgtEl>
                                          <p:spTgt spid="31"/>
                                        </p:tgtEl>
                                        <p:attrNameLst>
                                          <p:attrName>style.visibility</p:attrName>
                                        </p:attrNameLst>
                                      </p:cBhvr>
                                      <p:to>
                                        <p:strVal val="visible"/>
                                      </p:to>
                                    </p:set>
                                    <p:anim calcmode="lin" valueType="num">
                                      <p:cBhvr additive="base">
                                        <p:cTn id="73" dur="500" fill="hold"/>
                                        <p:tgtEl>
                                          <p:spTgt spid="31"/>
                                        </p:tgtEl>
                                        <p:attrNameLst>
                                          <p:attrName>ppt_x</p:attrName>
                                        </p:attrNameLst>
                                      </p:cBhvr>
                                      <p:tavLst>
                                        <p:tav tm="0">
                                          <p:val>
                                            <p:strVal val="0-#ppt_w/2"/>
                                          </p:val>
                                        </p:tav>
                                        <p:tav tm="100000">
                                          <p:val>
                                            <p:strVal val="#ppt_x"/>
                                          </p:val>
                                        </p:tav>
                                      </p:tavLst>
                                    </p:anim>
                                    <p:anim calcmode="lin" valueType="num">
                                      <p:cBhvr additive="base">
                                        <p:cTn id="74" dur="500" fill="hold"/>
                                        <p:tgtEl>
                                          <p:spTgt spid="31"/>
                                        </p:tgtEl>
                                        <p:attrNameLst>
                                          <p:attrName>ppt_y</p:attrName>
                                        </p:attrNameLst>
                                      </p:cBhvr>
                                      <p:tavLst>
                                        <p:tav tm="0">
                                          <p:val>
                                            <p:strVal val="#ppt_y"/>
                                          </p:val>
                                        </p:tav>
                                        <p:tav tm="100000">
                                          <p:val>
                                            <p:strVal val="#ppt_y"/>
                                          </p:val>
                                        </p:tav>
                                      </p:tavLst>
                                    </p:anim>
                                  </p:childTnLst>
                                </p:cTn>
                              </p:par>
                              <p:par>
                                <p:cTn id="75" presetID="16" presetClass="entr" presetSubtype="21" fill="hold" grpId="0" nodeType="withEffect">
                                  <p:stCondLst>
                                    <p:cond delay="0"/>
                                  </p:stCondLst>
                                  <p:childTnLst>
                                    <p:set>
                                      <p:cBhvr>
                                        <p:cTn id="76" dur="1" fill="hold">
                                          <p:stCondLst>
                                            <p:cond delay="0"/>
                                          </p:stCondLst>
                                        </p:cTn>
                                        <p:tgtEl>
                                          <p:spTgt spid="32"/>
                                        </p:tgtEl>
                                        <p:attrNameLst>
                                          <p:attrName>style.visibility</p:attrName>
                                        </p:attrNameLst>
                                      </p:cBhvr>
                                      <p:to>
                                        <p:strVal val="visible"/>
                                      </p:to>
                                    </p:set>
                                    <p:animEffect transition="in" filter="barn(inVertical)">
                                      <p:cBhvr>
                                        <p:cTn id="77" dur="500"/>
                                        <p:tgtEl>
                                          <p:spTgt spid="32"/>
                                        </p:tgtEl>
                                      </p:cBhvr>
                                    </p:animEffect>
                                  </p:childTnLst>
                                </p:cTn>
                              </p:par>
                              <p:par>
                                <p:cTn id="78" presetID="2" presetClass="entr" presetSubtype="8" fill="hold" grpId="0" nodeType="withEffect">
                                  <p:stCondLst>
                                    <p:cond delay="0"/>
                                  </p:stCondLst>
                                  <p:childTnLst>
                                    <p:set>
                                      <p:cBhvr>
                                        <p:cTn id="79" dur="1" fill="hold">
                                          <p:stCondLst>
                                            <p:cond delay="0"/>
                                          </p:stCondLst>
                                        </p:cTn>
                                        <p:tgtEl>
                                          <p:spTgt spid="33"/>
                                        </p:tgtEl>
                                        <p:attrNameLst>
                                          <p:attrName>style.visibility</p:attrName>
                                        </p:attrNameLst>
                                      </p:cBhvr>
                                      <p:to>
                                        <p:strVal val="visible"/>
                                      </p:to>
                                    </p:set>
                                    <p:anim calcmode="lin" valueType="num">
                                      <p:cBhvr additive="base">
                                        <p:cTn id="80" dur="500" fill="hold"/>
                                        <p:tgtEl>
                                          <p:spTgt spid="33"/>
                                        </p:tgtEl>
                                        <p:attrNameLst>
                                          <p:attrName>ppt_x</p:attrName>
                                        </p:attrNameLst>
                                      </p:cBhvr>
                                      <p:tavLst>
                                        <p:tav tm="0">
                                          <p:val>
                                            <p:strVal val="0-#ppt_w/2"/>
                                          </p:val>
                                        </p:tav>
                                        <p:tav tm="100000">
                                          <p:val>
                                            <p:strVal val="#ppt_x"/>
                                          </p:val>
                                        </p:tav>
                                      </p:tavLst>
                                    </p:anim>
                                    <p:anim calcmode="lin" valueType="num">
                                      <p:cBhvr additive="base">
                                        <p:cTn id="81" dur="500" fill="hold"/>
                                        <p:tgtEl>
                                          <p:spTgt spid="33"/>
                                        </p:tgtEl>
                                        <p:attrNameLst>
                                          <p:attrName>ppt_y</p:attrName>
                                        </p:attrNameLst>
                                      </p:cBhvr>
                                      <p:tavLst>
                                        <p:tav tm="0">
                                          <p:val>
                                            <p:strVal val="#ppt_y"/>
                                          </p:val>
                                        </p:tav>
                                        <p:tav tm="100000">
                                          <p:val>
                                            <p:strVal val="#ppt_y"/>
                                          </p:val>
                                        </p:tav>
                                      </p:tavLst>
                                    </p:anim>
                                  </p:childTnLst>
                                </p:cTn>
                              </p:par>
                              <p:par>
                                <p:cTn id="82" presetID="16" presetClass="entr" presetSubtype="21" fill="hold" grpId="0" nodeType="withEffect">
                                  <p:stCondLst>
                                    <p:cond delay="0"/>
                                  </p:stCondLst>
                                  <p:childTnLst>
                                    <p:set>
                                      <p:cBhvr>
                                        <p:cTn id="83" dur="1" fill="hold">
                                          <p:stCondLst>
                                            <p:cond delay="0"/>
                                          </p:stCondLst>
                                        </p:cTn>
                                        <p:tgtEl>
                                          <p:spTgt spid="34"/>
                                        </p:tgtEl>
                                        <p:attrNameLst>
                                          <p:attrName>style.visibility</p:attrName>
                                        </p:attrNameLst>
                                      </p:cBhvr>
                                      <p:to>
                                        <p:strVal val="visible"/>
                                      </p:to>
                                    </p:set>
                                    <p:animEffect transition="in" filter="barn(inVertical)">
                                      <p:cBhvr>
                                        <p:cTn id="84" dur="500"/>
                                        <p:tgtEl>
                                          <p:spTgt spid="34"/>
                                        </p:tgtEl>
                                      </p:cBhvr>
                                    </p:animEffect>
                                  </p:childTnLst>
                                </p:cTn>
                              </p:par>
                              <p:par>
                                <p:cTn id="85" presetID="2" presetClass="entr" presetSubtype="8" fill="hold" grpId="0" nodeType="withEffect">
                                  <p:stCondLst>
                                    <p:cond delay="0"/>
                                  </p:stCondLst>
                                  <p:childTnLst>
                                    <p:set>
                                      <p:cBhvr>
                                        <p:cTn id="86" dur="1" fill="hold">
                                          <p:stCondLst>
                                            <p:cond delay="0"/>
                                          </p:stCondLst>
                                        </p:cTn>
                                        <p:tgtEl>
                                          <p:spTgt spid="35"/>
                                        </p:tgtEl>
                                        <p:attrNameLst>
                                          <p:attrName>style.visibility</p:attrName>
                                        </p:attrNameLst>
                                      </p:cBhvr>
                                      <p:to>
                                        <p:strVal val="visible"/>
                                      </p:to>
                                    </p:set>
                                    <p:anim calcmode="lin" valueType="num">
                                      <p:cBhvr additive="base">
                                        <p:cTn id="87" dur="500" fill="hold"/>
                                        <p:tgtEl>
                                          <p:spTgt spid="35"/>
                                        </p:tgtEl>
                                        <p:attrNameLst>
                                          <p:attrName>ppt_x</p:attrName>
                                        </p:attrNameLst>
                                      </p:cBhvr>
                                      <p:tavLst>
                                        <p:tav tm="0">
                                          <p:val>
                                            <p:strVal val="0-#ppt_w/2"/>
                                          </p:val>
                                        </p:tav>
                                        <p:tav tm="100000">
                                          <p:val>
                                            <p:strVal val="#ppt_x"/>
                                          </p:val>
                                        </p:tav>
                                      </p:tavLst>
                                    </p:anim>
                                    <p:anim calcmode="lin" valueType="num">
                                      <p:cBhvr additive="base">
                                        <p:cTn id="88" dur="500" fill="hold"/>
                                        <p:tgtEl>
                                          <p:spTgt spid="35"/>
                                        </p:tgtEl>
                                        <p:attrNameLst>
                                          <p:attrName>ppt_y</p:attrName>
                                        </p:attrNameLst>
                                      </p:cBhvr>
                                      <p:tavLst>
                                        <p:tav tm="0">
                                          <p:val>
                                            <p:strVal val="#ppt_y"/>
                                          </p:val>
                                        </p:tav>
                                        <p:tav tm="100000">
                                          <p:val>
                                            <p:strVal val="#ppt_y"/>
                                          </p:val>
                                        </p:tav>
                                      </p:tavLst>
                                    </p:anim>
                                  </p:childTnLst>
                                </p:cTn>
                              </p:par>
                              <p:par>
                                <p:cTn id="89" presetID="16" presetClass="entr" presetSubtype="21" fill="hold" grpId="0" nodeType="withEffect">
                                  <p:stCondLst>
                                    <p:cond delay="0"/>
                                  </p:stCondLst>
                                  <p:childTnLst>
                                    <p:set>
                                      <p:cBhvr>
                                        <p:cTn id="90" dur="1" fill="hold">
                                          <p:stCondLst>
                                            <p:cond delay="0"/>
                                          </p:stCondLst>
                                        </p:cTn>
                                        <p:tgtEl>
                                          <p:spTgt spid="36"/>
                                        </p:tgtEl>
                                        <p:attrNameLst>
                                          <p:attrName>style.visibility</p:attrName>
                                        </p:attrNameLst>
                                      </p:cBhvr>
                                      <p:to>
                                        <p:strVal val="visible"/>
                                      </p:to>
                                    </p:set>
                                    <p:animEffect transition="in" filter="barn(inVertical)">
                                      <p:cBhvr>
                                        <p:cTn id="91" dur="500"/>
                                        <p:tgtEl>
                                          <p:spTgt spid="36"/>
                                        </p:tgtEl>
                                      </p:cBhvr>
                                    </p:animEffect>
                                  </p:childTnLst>
                                </p:cTn>
                              </p:par>
                              <p:par>
                                <p:cTn id="92" presetID="2" presetClass="entr" presetSubtype="8" fill="hold" grpId="0" nodeType="withEffect">
                                  <p:stCondLst>
                                    <p:cond delay="0"/>
                                  </p:stCondLst>
                                  <p:childTnLst>
                                    <p:set>
                                      <p:cBhvr>
                                        <p:cTn id="93" dur="1" fill="hold">
                                          <p:stCondLst>
                                            <p:cond delay="0"/>
                                          </p:stCondLst>
                                        </p:cTn>
                                        <p:tgtEl>
                                          <p:spTgt spid="37"/>
                                        </p:tgtEl>
                                        <p:attrNameLst>
                                          <p:attrName>style.visibility</p:attrName>
                                        </p:attrNameLst>
                                      </p:cBhvr>
                                      <p:to>
                                        <p:strVal val="visible"/>
                                      </p:to>
                                    </p:set>
                                    <p:anim calcmode="lin" valueType="num">
                                      <p:cBhvr additive="base">
                                        <p:cTn id="94" dur="500" fill="hold"/>
                                        <p:tgtEl>
                                          <p:spTgt spid="37"/>
                                        </p:tgtEl>
                                        <p:attrNameLst>
                                          <p:attrName>ppt_x</p:attrName>
                                        </p:attrNameLst>
                                      </p:cBhvr>
                                      <p:tavLst>
                                        <p:tav tm="0">
                                          <p:val>
                                            <p:strVal val="0-#ppt_w/2"/>
                                          </p:val>
                                        </p:tav>
                                        <p:tav tm="100000">
                                          <p:val>
                                            <p:strVal val="#ppt_x"/>
                                          </p:val>
                                        </p:tav>
                                      </p:tavLst>
                                    </p:anim>
                                    <p:anim calcmode="lin" valueType="num">
                                      <p:cBhvr additive="base">
                                        <p:cTn id="95" dur="500" fill="hold"/>
                                        <p:tgtEl>
                                          <p:spTgt spid="37"/>
                                        </p:tgtEl>
                                        <p:attrNameLst>
                                          <p:attrName>ppt_y</p:attrName>
                                        </p:attrNameLst>
                                      </p:cBhvr>
                                      <p:tavLst>
                                        <p:tav tm="0">
                                          <p:val>
                                            <p:strVal val="#ppt_y"/>
                                          </p:val>
                                        </p:tav>
                                        <p:tav tm="100000">
                                          <p:val>
                                            <p:strVal val="#ppt_y"/>
                                          </p:val>
                                        </p:tav>
                                      </p:tavLst>
                                    </p:anim>
                                  </p:childTnLst>
                                </p:cTn>
                              </p:par>
                              <p:par>
                                <p:cTn id="96" presetID="16" presetClass="entr" presetSubtype="21" fill="hold" grpId="0" nodeType="withEffect">
                                  <p:stCondLst>
                                    <p:cond delay="0"/>
                                  </p:stCondLst>
                                  <p:childTnLst>
                                    <p:set>
                                      <p:cBhvr>
                                        <p:cTn id="97" dur="1" fill="hold">
                                          <p:stCondLst>
                                            <p:cond delay="0"/>
                                          </p:stCondLst>
                                        </p:cTn>
                                        <p:tgtEl>
                                          <p:spTgt spid="38"/>
                                        </p:tgtEl>
                                        <p:attrNameLst>
                                          <p:attrName>style.visibility</p:attrName>
                                        </p:attrNameLst>
                                      </p:cBhvr>
                                      <p:to>
                                        <p:strVal val="visible"/>
                                      </p:to>
                                    </p:set>
                                    <p:animEffect transition="in" filter="barn(inVertical)">
                                      <p:cBhvr>
                                        <p:cTn id="98" dur="500"/>
                                        <p:tgtEl>
                                          <p:spTgt spid="38"/>
                                        </p:tgtEl>
                                      </p:cBhvr>
                                    </p:animEffect>
                                  </p:childTnLst>
                                </p:cTn>
                              </p:par>
                              <p:par>
                                <p:cTn id="99" presetID="2" presetClass="entr" presetSubtype="8" fill="hold" grpId="0" nodeType="withEffect">
                                  <p:stCondLst>
                                    <p:cond delay="0"/>
                                  </p:stCondLst>
                                  <p:childTnLst>
                                    <p:set>
                                      <p:cBhvr>
                                        <p:cTn id="100" dur="1" fill="hold">
                                          <p:stCondLst>
                                            <p:cond delay="0"/>
                                          </p:stCondLst>
                                        </p:cTn>
                                        <p:tgtEl>
                                          <p:spTgt spid="39"/>
                                        </p:tgtEl>
                                        <p:attrNameLst>
                                          <p:attrName>style.visibility</p:attrName>
                                        </p:attrNameLst>
                                      </p:cBhvr>
                                      <p:to>
                                        <p:strVal val="visible"/>
                                      </p:to>
                                    </p:set>
                                    <p:anim calcmode="lin" valueType="num">
                                      <p:cBhvr additive="base">
                                        <p:cTn id="101" dur="500" fill="hold"/>
                                        <p:tgtEl>
                                          <p:spTgt spid="39"/>
                                        </p:tgtEl>
                                        <p:attrNameLst>
                                          <p:attrName>ppt_x</p:attrName>
                                        </p:attrNameLst>
                                      </p:cBhvr>
                                      <p:tavLst>
                                        <p:tav tm="0">
                                          <p:val>
                                            <p:strVal val="0-#ppt_w/2"/>
                                          </p:val>
                                        </p:tav>
                                        <p:tav tm="100000">
                                          <p:val>
                                            <p:strVal val="#ppt_x"/>
                                          </p:val>
                                        </p:tav>
                                      </p:tavLst>
                                    </p:anim>
                                    <p:anim calcmode="lin" valueType="num">
                                      <p:cBhvr additive="base">
                                        <p:cTn id="102" dur="500" fill="hold"/>
                                        <p:tgtEl>
                                          <p:spTgt spid="39"/>
                                        </p:tgtEl>
                                        <p:attrNameLst>
                                          <p:attrName>ppt_y</p:attrName>
                                        </p:attrNameLst>
                                      </p:cBhvr>
                                      <p:tavLst>
                                        <p:tav tm="0">
                                          <p:val>
                                            <p:strVal val="#ppt_y"/>
                                          </p:val>
                                        </p:tav>
                                        <p:tav tm="100000">
                                          <p:val>
                                            <p:strVal val="#ppt_y"/>
                                          </p:val>
                                        </p:tav>
                                      </p:tavLst>
                                    </p:anim>
                                  </p:childTnLst>
                                </p:cTn>
                              </p:par>
                              <p:par>
                                <p:cTn id="103" presetID="16" presetClass="entr" presetSubtype="21" fill="hold" grpId="0" nodeType="withEffect">
                                  <p:stCondLst>
                                    <p:cond delay="0"/>
                                  </p:stCondLst>
                                  <p:childTnLst>
                                    <p:set>
                                      <p:cBhvr>
                                        <p:cTn id="104" dur="1" fill="hold">
                                          <p:stCondLst>
                                            <p:cond delay="0"/>
                                          </p:stCondLst>
                                        </p:cTn>
                                        <p:tgtEl>
                                          <p:spTgt spid="40"/>
                                        </p:tgtEl>
                                        <p:attrNameLst>
                                          <p:attrName>style.visibility</p:attrName>
                                        </p:attrNameLst>
                                      </p:cBhvr>
                                      <p:to>
                                        <p:strVal val="visible"/>
                                      </p:to>
                                    </p:set>
                                    <p:animEffect transition="in" filter="barn(inVertical)">
                                      <p:cBhvr>
                                        <p:cTn id="105" dur="500"/>
                                        <p:tgtEl>
                                          <p:spTgt spid="40"/>
                                        </p:tgtEl>
                                      </p:cBhvr>
                                    </p:animEffect>
                                  </p:childTnLst>
                                </p:cTn>
                              </p:par>
                            </p:childTnLst>
                          </p:cTn>
                        </p:par>
                        <p:par>
                          <p:cTn id="106" fill="hold">
                            <p:stCondLst>
                              <p:cond delay="1500"/>
                            </p:stCondLst>
                            <p:childTnLst>
                              <p:par>
                                <p:cTn id="107" presetID="2" presetClass="entr" presetSubtype="8" fill="hold" grpId="0" nodeType="afterEffect">
                                  <p:stCondLst>
                                    <p:cond delay="0"/>
                                  </p:stCondLst>
                                  <p:childTnLst>
                                    <p:set>
                                      <p:cBhvr>
                                        <p:cTn id="108" dur="1" fill="hold">
                                          <p:stCondLst>
                                            <p:cond delay="0"/>
                                          </p:stCondLst>
                                        </p:cTn>
                                        <p:tgtEl>
                                          <p:spTgt spid="43"/>
                                        </p:tgtEl>
                                        <p:attrNameLst>
                                          <p:attrName>style.visibility</p:attrName>
                                        </p:attrNameLst>
                                      </p:cBhvr>
                                      <p:to>
                                        <p:strVal val="visible"/>
                                      </p:to>
                                    </p:set>
                                    <p:anim calcmode="lin" valueType="num">
                                      <p:cBhvr additive="base">
                                        <p:cTn id="109" dur="500" fill="hold"/>
                                        <p:tgtEl>
                                          <p:spTgt spid="43"/>
                                        </p:tgtEl>
                                        <p:attrNameLst>
                                          <p:attrName>ppt_x</p:attrName>
                                        </p:attrNameLst>
                                      </p:cBhvr>
                                      <p:tavLst>
                                        <p:tav tm="0">
                                          <p:val>
                                            <p:strVal val="0-#ppt_w/2"/>
                                          </p:val>
                                        </p:tav>
                                        <p:tav tm="100000">
                                          <p:val>
                                            <p:strVal val="#ppt_x"/>
                                          </p:val>
                                        </p:tav>
                                      </p:tavLst>
                                    </p:anim>
                                    <p:anim calcmode="lin" valueType="num">
                                      <p:cBhvr additive="base">
                                        <p:cTn id="110"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p:bldP spid="32" grpId="0"/>
      <p:bldP spid="33" grpId="0"/>
      <p:bldP spid="34" grpId="0"/>
      <p:bldP spid="35" grpId="0"/>
      <p:bldP spid="36" grpId="0"/>
      <p:bldP spid="37" grpId="0"/>
      <p:bldP spid="38" grpId="0"/>
      <p:bldP spid="39" grpId="0"/>
      <p:bldP spid="40" grpId="0"/>
      <p:bldP spid="49" grpId="0" animBg="1"/>
      <p:bldP spid="4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矩形 103"/>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sp>
        <p:nvSpPr>
          <p:cNvPr id="491" name="椭圆 490"/>
          <p:cNvSpPr/>
          <p:nvPr/>
        </p:nvSpPr>
        <p:spPr>
          <a:xfrm>
            <a:off x="3589217" y="2370318"/>
            <a:ext cx="687266" cy="6872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zh-CN" altLang="en-US" sz="1200" dirty="0">
                <a:latin typeface="微软雅黑" panose="020B0503020204020204" pitchFamily="34" charset="-122"/>
                <a:ea typeface="微软雅黑" panose="020B0503020204020204" pitchFamily="34" charset="-122"/>
              </a:rPr>
              <a:t>子</a:t>
            </a:r>
            <a:r>
              <a:rPr lang="zh-CN" altLang="en-US" sz="1200" dirty="0" smtClean="0">
                <a:latin typeface="微软雅黑" panose="020B0503020204020204" pitchFamily="34" charset="-122"/>
                <a:ea typeface="微软雅黑" panose="020B0503020204020204" pitchFamily="34" charset="-122"/>
              </a:rPr>
              <a:t>产品</a:t>
            </a:r>
            <a:endParaRPr lang="zh-CN" altLang="en-US" sz="1200" dirty="0">
              <a:latin typeface="微软雅黑" panose="020B0503020204020204" pitchFamily="34" charset="-122"/>
              <a:ea typeface="微软雅黑" panose="020B0503020204020204" pitchFamily="34" charset="-122"/>
            </a:endParaRPr>
          </a:p>
        </p:txBody>
      </p:sp>
      <p:sp>
        <p:nvSpPr>
          <p:cNvPr id="492" name="椭圆 491"/>
          <p:cNvSpPr/>
          <p:nvPr/>
        </p:nvSpPr>
        <p:spPr>
          <a:xfrm>
            <a:off x="3589217" y="4984384"/>
            <a:ext cx="687266" cy="6872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zh-CN" altLang="en-US" sz="1200" dirty="0">
                <a:latin typeface="微软雅黑" panose="020B0503020204020204" pitchFamily="34" charset="-122"/>
                <a:ea typeface="微软雅黑" panose="020B0503020204020204" pitchFamily="34" charset="-122"/>
              </a:rPr>
              <a:t>子</a:t>
            </a:r>
            <a:r>
              <a:rPr lang="zh-CN" altLang="en-US" sz="1200" dirty="0" smtClean="0">
                <a:latin typeface="微软雅黑" panose="020B0503020204020204" pitchFamily="34" charset="-122"/>
                <a:ea typeface="微软雅黑" panose="020B0503020204020204" pitchFamily="34" charset="-122"/>
              </a:rPr>
              <a:t>产品</a:t>
            </a:r>
            <a:endParaRPr lang="zh-CN" altLang="en-US" sz="1200" dirty="0">
              <a:latin typeface="微软雅黑" panose="020B0503020204020204" pitchFamily="34" charset="-122"/>
              <a:ea typeface="微软雅黑" panose="020B0503020204020204" pitchFamily="34" charset="-122"/>
            </a:endParaRPr>
          </a:p>
        </p:txBody>
      </p:sp>
      <p:sp>
        <p:nvSpPr>
          <p:cNvPr id="493" name="椭圆 492"/>
          <p:cNvSpPr/>
          <p:nvPr/>
        </p:nvSpPr>
        <p:spPr>
          <a:xfrm>
            <a:off x="4896250" y="3677351"/>
            <a:ext cx="687266" cy="68726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zh-CN" altLang="en-US" sz="1200" dirty="0">
                <a:latin typeface="微软雅黑" panose="020B0503020204020204" pitchFamily="34" charset="-122"/>
                <a:ea typeface="微软雅黑" panose="020B0503020204020204" pitchFamily="34" charset="-122"/>
              </a:rPr>
              <a:t>子</a:t>
            </a:r>
            <a:r>
              <a:rPr lang="zh-CN" altLang="en-US" sz="1200" dirty="0" smtClean="0">
                <a:latin typeface="微软雅黑" panose="020B0503020204020204" pitchFamily="34" charset="-122"/>
                <a:ea typeface="微软雅黑" panose="020B0503020204020204" pitchFamily="34" charset="-122"/>
              </a:rPr>
              <a:t>产品</a:t>
            </a:r>
            <a:endParaRPr lang="zh-CN" altLang="en-US" sz="1200" dirty="0">
              <a:latin typeface="微软雅黑" panose="020B0503020204020204" pitchFamily="34" charset="-122"/>
              <a:ea typeface="微软雅黑" panose="020B0503020204020204" pitchFamily="34" charset="-122"/>
            </a:endParaRPr>
          </a:p>
        </p:txBody>
      </p:sp>
      <p:sp>
        <p:nvSpPr>
          <p:cNvPr id="494" name="椭圆 493"/>
          <p:cNvSpPr/>
          <p:nvPr/>
        </p:nvSpPr>
        <p:spPr>
          <a:xfrm>
            <a:off x="2282184" y="3677351"/>
            <a:ext cx="687266" cy="68726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zh-CN" altLang="en-US" sz="1200" dirty="0">
                <a:latin typeface="微软雅黑" panose="020B0503020204020204" pitchFamily="34" charset="-122"/>
                <a:ea typeface="微软雅黑" panose="020B0503020204020204" pitchFamily="34" charset="-122"/>
              </a:rPr>
              <a:t>子</a:t>
            </a:r>
            <a:r>
              <a:rPr lang="zh-CN" altLang="en-US" sz="1200" dirty="0" smtClean="0">
                <a:latin typeface="微软雅黑" panose="020B0503020204020204" pitchFamily="34" charset="-122"/>
                <a:ea typeface="微软雅黑" panose="020B0503020204020204" pitchFamily="34" charset="-122"/>
              </a:rPr>
              <a:t>产品</a:t>
            </a:r>
            <a:endParaRPr lang="zh-CN" altLang="en-US" sz="1200" dirty="0">
              <a:latin typeface="微软雅黑" panose="020B0503020204020204" pitchFamily="34" charset="-122"/>
              <a:ea typeface="微软雅黑" panose="020B0503020204020204" pitchFamily="34" charset="-122"/>
            </a:endParaRPr>
          </a:p>
        </p:txBody>
      </p:sp>
      <p:sp>
        <p:nvSpPr>
          <p:cNvPr id="495" name="椭圆 494"/>
          <p:cNvSpPr/>
          <p:nvPr/>
        </p:nvSpPr>
        <p:spPr>
          <a:xfrm rot="2700000">
            <a:off x="4517228" y="2753139"/>
            <a:ext cx="687266" cy="687266"/>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zh-CN" altLang="en-US" sz="1200" dirty="0">
                <a:latin typeface="微软雅黑" panose="020B0503020204020204" pitchFamily="34" charset="-122"/>
                <a:ea typeface="微软雅黑" panose="020B0503020204020204" pitchFamily="34" charset="-122"/>
              </a:rPr>
              <a:t>子</a:t>
            </a:r>
            <a:r>
              <a:rPr lang="zh-CN" altLang="en-US" sz="1200" dirty="0" smtClean="0">
                <a:latin typeface="微软雅黑" panose="020B0503020204020204" pitchFamily="34" charset="-122"/>
                <a:ea typeface="微软雅黑" panose="020B0503020204020204" pitchFamily="34" charset="-122"/>
              </a:rPr>
              <a:t>产品</a:t>
            </a:r>
            <a:endParaRPr lang="zh-CN" altLang="en-US" sz="1200" dirty="0">
              <a:latin typeface="微软雅黑" panose="020B0503020204020204" pitchFamily="34" charset="-122"/>
              <a:ea typeface="微软雅黑" panose="020B0503020204020204" pitchFamily="34" charset="-122"/>
            </a:endParaRPr>
          </a:p>
        </p:txBody>
      </p:sp>
      <p:sp>
        <p:nvSpPr>
          <p:cNvPr id="496" name="椭圆 495"/>
          <p:cNvSpPr/>
          <p:nvPr/>
        </p:nvSpPr>
        <p:spPr>
          <a:xfrm rot="2700000">
            <a:off x="2668804" y="4601563"/>
            <a:ext cx="687266" cy="687266"/>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zh-CN" altLang="en-US" sz="1200" dirty="0">
                <a:latin typeface="微软雅黑" panose="020B0503020204020204" pitchFamily="34" charset="-122"/>
                <a:ea typeface="微软雅黑" panose="020B0503020204020204" pitchFamily="34" charset="-122"/>
              </a:rPr>
              <a:t>子</a:t>
            </a:r>
            <a:r>
              <a:rPr lang="zh-CN" altLang="en-US" sz="1200" dirty="0" smtClean="0">
                <a:latin typeface="微软雅黑" panose="020B0503020204020204" pitchFamily="34" charset="-122"/>
                <a:ea typeface="微软雅黑" panose="020B0503020204020204" pitchFamily="34" charset="-122"/>
              </a:rPr>
              <a:t>产品</a:t>
            </a:r>
            <a:endParaRPr lang="zh-CN" altLang="en-US" sz="1200" dirty="0">
              <a:latin typeface="微软雅黑" panose="020B0503020204020204" pitchFamily="34" charset="-122"/>
              <a:ea typeface="微软雅黑" panose="020B0503020204020204" pitchFamily="34" charset="-122"/>
            </a:endParaRPr>
          </a:p>
        </p:txBody>
      </p:sp>
      <p:sp>
        <p:nvSpPr>
          <p:cNvPr id="497" name="椭圆 496"/>
          <p:cNvSpPr/>
          <p:nvPr/>
        </p:nvSpPr>
        <p:spPr>
          <a:xfrm rot="-2700000">
            <a:off x="4517228" y="4601563"/>
            <a:ext cx="687266" cy="687266"/>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zh-CN" altLang="en-US" sz="1200" dirty="0">
                <a:latin typeface="微软雅黑" panose="020B0503020204020204" pitchFamily="34" charset="-122"/>
                <a:ea typeface="微软雅黑" panose="020B0503020204020204" pitchFamily="34" charset="-122"/>
              </a:rPr>
              <a:t>子</a:t>
            </a:r>
            <a:r>
              <a:rPr lang="zh-CN" altLang="en-US" sz="1200" dirty="0" smtClean="0">
                <a:latin typeface="微软雅黑" panose="020B0503020204020204" pitchFamily="34" charset="-122"/>
                <a:ea typeface="微软雅黑" panose="020B0503020204020204" pitchFamily="34" charset="-122"/>
              </a:rPr>
              <a:t>产品</a:t>
            </a:r>
            <a:endParaRPr lang="zh-CN" altLang="en-US" sz="1200" dirty="0">
              <a:latin typeface="微软雅黑" panose="020B0503020204020204" pitchFamily="34" charset="-122"/>
              <a:ea typeface="微软雅黑" panose="020B0503020204020204" pitchFamily="34" charset="-122"/>
            </a:endParaRPr>
          </a:p>
        </p:txBody>
      </p:sp>
      <p:sp>
        <p:nvSpPr>
          <p:cNvPr id="498" name="椭圆 497"/>
          <p:cNvSpPr/>
          <p:nvPr/>
        </p:nvSpPr>
        <p:spPr>
          <a:xfrm rot="-2700000">
            <a:off x="2668804" y="2753139"/>
            <a:ext cx="687266" cy="687266"/>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zh-CN" altLang="en-US" sz="1200" dirty="0">
                <a:latin typeface="微软雅黑" panose="020B0503020204020204" pitchFamily="34" charset="-122"/>
                <a:ea typeface="微软雅黑" panose="020B0503020204020204" pitchFamily="34" charset="-122"/>
              </a:rPr>
              <a:t>子</a:t>
            </a:r>
            <a:r>
              <a:rPr lang="zh-CN" altLang="en-US" sz="1200" dirty="0" smtClean="0">
                <a:latin typeface="微软雅黑" panose="020B0503020204020204" pitchFamily="34" charset="-122"/>
                <a:ea typeface="微软雅黑" panose="020B0503020204020204" pitchFamily="34" charset="-122"/>
              </a:rPr>
              <a:t>产品</a:t>
            </a:r>
            <a:endParaRPr lang="zh-CN" altLang="en-US" sz="1200" dirty="0">
              <a:latin typeface="微软雅黑" panose="020B0503020204020204" pitchFamily="34" charset="-122"/>
              <a:ea typeface="微软雅黑" panose="020B0503020204020204" pitchFamily="34" charset="-122"/>
            </a:endParaRPr>
          </a:p>
        </p:txBody>
      </p:sp>
      <p:sp>
        <p:nvSpPr>
          <p:cNvPr id="499" name="等腰三角形 498"/>
          <p:cNvSpPr/>
          <p:nvPr/>
        </p:nvSpPr>
        <p:spPr>
          <a:xfrm>
            <a:off x="3855506" y="3084414"/>
            <a:ext cx="154688" cy="15430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0" name="等腰三角形 499"/>
          <p:cNvSpPr/>
          <p:nvPr/>
        </p:nvSpPr>
        <p:spPr>
          <a:xfrm flipV="1">
            <a:off x="3855506" y="4803250"/>
            <a:ext cx="154688" cy="15430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1" name="等腰三角形 500"/>
          <p:cNvSpPr/>
          <p:nvPr/>
        </p:nvSpPr>
        <p:spPr>
          <a:xfrm rot="5400000">
            <a:off x="4714924" y="3943832"/>
            <a:ext cx="154688" cy="15430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2" name="等腰三角形 501"/>
          <p:cNvSpPr/>
          <p:nvPr/>
        </p:nvSpPr>
        <p:spPr>
          <a:xfrm rot="5400000" flipV="1">
            <a:off x="2996088" y="3943832"/>
            <a:ext cx="154688" cy="15430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3" name="等腰三角形 502"/>
          <p:cNvSpPr/>
          <p:nvPr/>
        </p:nvSpPr>
        <p:spPr>
          <a:xfrm rot="2700000">
            <a:off x="4463205" y="3336132"/>
            <a:ext cx="154688" cy="15430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4" name="等腰三角形 503"/>
          <p:cNvSpPr/>
          <p:nvPr/>
        </p:nvSpPr>
        <p:spPr>
          <a:xfrm rot="2700000" flipV="1">
            <a:off x="3247805" y="4551532"/>
            <a:ext cx="154688" cy="15430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5" name="等腰三角形 504"/>
          <p:cNvSpPr/>
          <p:nvPr/>
        </p:nvSpPr>
        <p:spPr>
          <a:xfrm rot="8100000">
            <a:off x="4463205" y="4551532"/>
            <a:ext cx="154688" cy="15430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6" name="等腰三角形 505"/>
          <p:cNvSpPr/>
          <p:nvPr/>
        </p:nvSpPr>
        <p:spPr>
          <a:xfrm rot="8100000" flipV="1">
            <a:off x="3247805" y="3336132"/>
            <a:ext cx="154688" cy="15430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7" name="椭圆 506"/>
          <p:cNvSpPr/>
          <p:nvPr/>
        </p:nvSpPr>
        <p:spPr>
          <a:xfrm>
            <a:off x="3189768" y="3277902"/>
            <a:ext cx="1486164" cy="1486164"/>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8" name="TextBox 32"/>
          <p:cNvSpPr txBox="1"/>
          <p:nvPr/>
        </p:nvSpPr>
        <p:spPr>
          <a:xfrm>
            <a:off x="3491498" y="3590097"/>
            <a:ext cx="882704" cy="861774"/>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800" b="1" dirty="0" smtClean="0">
                <a:solidFill>
                  <a:schemeClr val="bg1"/>
                </a:solidFill>
              </a:rPr>
              <a:t>核心产品</a:t>
            </a:r>
            <a:endParaRPr lang="en-US" altLang="zh-CN" sz="2800" b="1" dirty="0">
              <a:solidFill>
                <a:schemeClr val="bg1"/>
              </a:solidFill>
            </a:endParaRPr>
          </a:p>
        </p:txBody>
      </p:sp>
      <p:sp>
        <p:nvSpPr>
          <p:cNvPr id="509" name="圆角矩形 508"/>
          <p:cNvSpPr/>
          <p:nvPr/>
        </p:nvSpPr>
        <p:spPr>
          <a:xfrm>
            <a:off x="6383047" y="2606573"/>
            <a:ext cx="3437649" cy="864096"/>
          </a:xfrm>
          <a:prstGeom prst="roundRect">
            <a:avLst/>
          </a:pr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0" name="圆角矩形 509"/>
          <p:cNvSpPr/>
          <p:nvPr/>
        </p:nvSpPr>
        <p:spPr>
          <a:xfrm>
            <a:off x="6383047" y="3650812"/>
            <a:ext cx="3437649" cy="864096"/>
          </a:xfrm>
          <a:prstGeom prst="roundRect">
            <a:avLst/>
          </a:pr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1" name="圆角矩形 510"/>
          <p:cNvSpPr/>
          <p:nvPr/>
        </p:nvSpPr>
        <p:spPr>
          <a:xfrm>
            <a:off x="6383047" y="4695052"/>
            <a:ext cx="3437649" cy="864096"/>
          </a:xfrm>
          <a:prstGeom prst="roundRect">
            <a:avLst/>
          </a:prstGeom>
          <a:noFill/>
          <a:ln w="63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12" name="组合 511"/>
          <p:cNvGrpSpPr/>
          <p:nvPr/>
        </p:nvGrpSpPr>
        <p:grpSpPr>
          <a:xfrm>
            <a:off x="6208637" y="2863098"/>
            <a:ext cx="351046" cy="351046"/>
            <a:chOff x="3683368" y="2342383"/>
            <a:chExt cx="351046" cy="351046"/>
          </a:xfrm>
          <a:solidFill>
            <a:srgbClr val="0070C0"/>
          </a:solidFill>
        </p:grpSpPr>
        <p:sp>
          <p:nvSpPr>
            <p:cNvPr id="513" name="椭圆 512"/>
            <p:cNvSpPr/>
            <p:nvPr/>
          </p:nvSpPr>
          <p:spPr>
            <a:xfrm>
              <a:off x="3683368" y="2342383"/>
              <a:ext cx="351046" cy="351046"/>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4" name="TextBox 70"/>
            <p:cNvSpPr txBox="1"/>
            <p:nvPr/>
          </p:nvSpPr>
          <p:spPr>
            <a:xfrm>
              <a:off x="3786883" y="2348629"/>
              <a:ext cx="144016" cy="338554"/>
            </a:xfrm>
            <a:prstGeom prst="rect">
              <a:avLst/>
            </a:prstGeom>
            <a:noFill/>
          </p:spPr>
          <p:txBody>
            <a:bodyPr wrap="square" lIns="0" tIns="0" rIns="0" bIns="0" rtlCol="0">
              <a:spAutoFit/>
            </a:bodyPr>
            <a:lstStyle/>
            <a:p>
              <a:pPr algn="ctr"/>
              <a:r>
                <a:rPr lang="en-US" altLang="zh-CN" sz="2200" b="1" dirty="0" smtClean="0">
                  <a:solidFill>
                    <a:schemeClr val="bg1"/>
                  </a:solidFill>
                  <a:latin typeface="微软雅黑" panose="020B0503020204020204" pitchFamily="34" charset="-122"/>
                  <a:ea typeface="微软雅黑" panose="020B0503020204020204" pitchFamily="34" charset="-122"/>
                </a:rPr>
                <a:t>1</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grpSp>
      <p:grpSp>
        <p:nvGrpSpPr>
          <p:cNvPr id="515" name="组合 514"/>
          <p:cNvGrpSpPr/>
          <p:nvPr/>
        </p:nvGrpSpPr>
        <p:grpSpPr>
          <a:xfrm>
            <a:off x="6208637" y="3907337"/>
            <a:ext cx="351046" cy="351046"/>
            <a:chOff x="3683368" y="2342383"/>
            <a:chExt cx="351046" cy="351046"/>
          </a:xfrm>
          <a:solidFill>
            <a:srgbClr val="0070C0"/>
          </a:solidFill>
        </p:grpSpPr>
        <p:sp>
          <p:nvSpPr>
            <p:cNvPr id="516" name="椭圆 515"/>
            <p:cNvSpPr/>
            <p:nvPr/>
          </p:nvSpPr>
          <p:spPr>
            <a:xfrm>
              <a:off x="3683368" y="2342383"/>
              <a:ext cx="351046" cy="351046"/>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7" name="TextBox 73"/>
            <p:cNvSpPr txBox="1"/>
            <p:nvPr/>
          </p:nvSpPr>
          <p:spPr>
            <a:xfrm>
              <a:off x="3786883" y="2348629"/>
              <a:ext cx="144016" cy="338554"/>
            </a:xfrm>
            <a:prstGeom prst="rect">
              <a:avLst/>
            </a:prstGeom>
            <a:noFill/>
          </p:spPr>
          <p:txBody>
            <a:bodyPr wrap="square" lIns="0" tIns="0" rIns="0" bIns="0" rtlCol="0">
              <a:spAutoFit/>
            </a:bodyPr>
            <a:lstStyle/>
            <a:p>
              <a:pPr algn="ctr"/>
              <a:r>
                <a:rPr lang="en-US" altLang="zh-CN" sz="2200" b="1" dirty="0" smtClean="0">
                  <a:solidFill>
                    <a:schemeClr val="bg1"/>
                  </a:solidFill>
                  <a:latin typeface="微软雅黑" panose="020B0503020204020204" pitchFamily="34" charset="-122"/>
                  <a:ea typeface="微软雅黑" panose="020B0503020204020204" pitchFamily="34" charset="-122"/>
                </a:rPr>
                <a:t>2</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grpSp>
      <p:grpSp>
        <p:nvGrpSpPr>
          <p:cNvPr id="518" name="组合 517"/>
          <p:cNvGrpSpPr/>
          <p:nvPr/>
        </p:nvGrpSpPr>
        <p:grpSpPr>
          <a:xfrm>
            <a:off x="6208637" y="4951577"/>
            <a:ext cx="351046" cy="351046"/>
            <a:chOff x="3683368" y="2342383"/>
            <a:chExt cx="351046" cy="351046"/>
          </a:xfrm>
          <a:solidFill>
            <a:srgbClr val="0070C0"/>
          </a:solidFill>
        </p:grpSpPr>
        <p:sp>
          <p:nvSpPr>
            <p:cNvPr id="519" name="椭圆 518"/>
            <p:cNvSpPr/>
            <p:nvPr/>
          </p:nvSpPr>
          <p:spPr>
            <a:xfrm>
              <a:off x="3683368" y="2342383"/>
              <a:ext cx="351046" cy="351046"/>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0" name="TextBox 76"/>
            <p:cNvSpPr txBox="1"/>
            <p:nvPr/>
          </p:nvSpPr>
          <p:spPr>
            <a:xfrm>
              <a:off x="3786883" y="2348629"/>
              <a:ext cx="144016" cy="338554"/>
            </a:xfrm>
            <a:prstGeom prst="rect">
              <a:avLst/>
            </a:prstGeom>
            <a:noFill/>
          </p:spPr>
          <p:txBody>
            <a:bodyPr wrap="square" lIns="0" tIns="0" rIns="0" bIns="0" rtlCol="0">
              <a:spAutoFit/>
            </a:bodyPr>
            <a:lstStyle/>
            <a:p>
              <a:pPr algn="ctr"/>
              <a:r>
                <a:rPr lang="en-US" altLang="zh-CN" sz="2200" b="1" dirty="0" smtClean="0">
                  <a:solidFill>
                    <a:schemeClr val="bg1"/>
                  </a:solidFill>
                  <a:latin typeface="微软雅黑" panose="020B0503020204020204" pitchFamily="34" charset="-122"/>
                  <a:ea typeface="微软雅黑" panose="020B0503020204020204" pitchFamily="34" charset="-122"/>
                </a:rPr>
                <a:t>3</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grpSp>
      <p:sp>
        <p:nvSpPr>
          <p:cNvPr id="521" name="TextBox 77"/>
          <p:cNvSpPr txBox="1"/>
          <p:nvPr/>
        </p:nvSpPr>
        <p:spPr>
          <a:xfrm>
            <a:off x="6673243" y="2788553"/>
            <a:ext cx="2941847" cy="50013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b="1" dirty="0" smtClean="0"/>
              <a:t>产品说明一</a:t>
            </a:r>
            <a:r>
              <a:rPr lang="en-US" altLang="zh-CN" dirty="0" smtClean="0"/>
              <a:t>……</a:t>
            </a:r>
            <a:r>
              <a:rPr lang="zh-CN" altLang="en-US" dirty="0" smtClean="0"/>
              <a:t>点击</a:t>
            </a:r>
            <a:r>
              <a:rPr lang="zh-CN" altLang="en-US" dirty="0"/>
              <a:t>输入本栏的具体文字，简明扼要的说明分项内容，此为概念图解，请根据您的具体内容酌情修改</a:t>
            </a:r>
            <a:endParaRPr lang="en-US" altLang="zh-CN" dirty="0"/>
          </a:p>
        </p:txBody>
      </p:sp>
      <p:sp>
        <p:nvSpPr>
          <p:cNvPr id="522" name="TextBox 78"/>
          <p:cNvSpPr txBox="1"/>
          <p:nvPr/>
        </p:nvSpPr>
        <p:spPr>
          <a:xfrm>
            <a:off x="6673243" y="3832792"/>
            <a:ext cx="2941847" cy="50013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b="1" dirty="0"/>
              <a:t>产品说明二</a:t>
            </a:r>
            <a:r>
              <a:rPr lang="en-US" altLang="zh-CN" dirty="0" smtClean="0"/>
              <a:t>……</a:t>
            </a:r>
            <a:r>
              <a:rPr lang="zh-CN" altLang="en-US" dirty="0"/>
              <a:t>点击输入本栏的具体文字，简明扼要的说明分项内容，此为概念图解，请根据您的具体内容酌情修改</a:t>
            </a:r>
            <a:endParaRPr lang="en-US" altLang="zh-CN" dirty="0"/>
          </a:p>
        </p:txBody>
      </p:sp>
      <p:sp>
        <p:nvSpPr>
          <p:cNvPr id="523" name="TextBox 79"/>
          <p:cNvSpPr txBox="1"/>
          <p:nvPr/>
        </p:nvSpPr>
        <p:spPr>
          <a:xfrm>
            <a:off x="6673243" y="4877032"/>
            <a:ext cx="2941847" cy="50013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b="1" dirty="0"/>
              <a:t>产品说明三</a:t>
            </a:r>
            <a:r>
              <a:rPr lang="en-US" altLang="zh-CN" dirty="0" smtClean="0"/>
              <a:t>……</a:t>
            </a:r>
            <a:r>
              <a:rPr lang="zh-CN" altLang="en-US" dirty="0"/>
              <a:t>点击输入本栏的具体文字，简明扼要的说明分项内容，此为概念图解，请根据您的具体内容酌情修改</a:t>
            </a:r>
            <a:endParaRPr lang="en-US" altLang="zh-CN" dirty="0"/>
          </a:p>
        </p:txBody>
      </p:sp>
      <p:grpSp>
        <p:nvGrpSpPr>
          <p:cNvPr id="43" name="组合 42"/>
          <p:cNvGrpSpPr/>
          <p:nvPr/>
        </p:nvGrpSpPr>
        <p:grpSpPr>
          <a:xfrm>
            <a:off x="431737" y="685664"/>
            <a:ext cx="4620522" cy="803360"/>
            <a:chOff x="431737" y="685664"/>
            <a:chExt cx="4620522" cy="803360"/>
          </a:xfrm>
        </p:grpSpPr>
        <p:grpSp>
          <p:nvGrpSpPr>
            <p:cNvPr id="44" name="组合 43"/>
            <p:cNvGrpSpPr/>
            <p:nvPr/>
          </p:nvGrpSpPr>
          <p:grpSpPr>
            <a:xfrm>
              <a:off x="2123871" y="787172"/>
              <a:ext cx="2928388" cy="701852"/>
              <a:chOff x="1905660" y="89137"/>
              <a:chExt cx="2928388" cy="701852"/>
            </a:xfrm>
          </p:grpSpPr>
          <p:sp>
            <p:nvSpPr>
              <p:cNvPr id="46" name="Text Box 7"/>
              <p:cNvSpPr txBox="1">
                <a:spLocks noChangeArrowheads="1"/>
              </p:cNvSpPr>
              <p:nvPr/>
            </p:nvSpPr>
            <p:spPr bwMode="auto">
              <a:xfrm>
                <a:off x="1905660" y="89137"/>
                <a:ext cx="2887778"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Future Development</a:t>
                </a:r>
                <a:endParaRPr lang="en-US" altLang="zh-CN" sz="2500" spc="-150" dirty="0" smtClean="0">
                  <a:latin typeface="微软雅黑" panose="020B0503020204020204" pitchFamily="34" charset="-122"/>
                  <a:ea typeface="微软雅黑" panose="020B0503020204020204" pitchFamily="34" charset="-122"/>
                </a:endParaRPr>
              </a:p>
            </p:txBody>
          </p:sp>
          <p:sp>
            <p:nvSpPr>
              <p:cNvPr id="47" name="矩形 46"/>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45" name="矩形 44"/>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未来发展</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48" name="矩形 47"/>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0-#ppt_w/2"/>
                                          </p:val>
                                        </p:tav>
                                        <p:tav tm="100000">
                                          <p:val>
                                            <p:strVal val="#ppt_x"/>
                                          </p:val>
                                        </p:tav>
                                      </p:tavLst>
                                    </p:anim>
                                    <p:anim calcmode="lin" valueType="num">
                                      <p:cBhvr additive="base">
                                        <p:cTn id="8" dur="500" fill="hold"/>
                                        <p:tgtEl>
                                          <p:spTgt spid="4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wipe(left)">
                                      <p:cBhvr>
                                        <p:cTn id="12" dur="500"/>
                                        <p:tgtEl>
                                          <p:spTgt spid="43"/>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508"/>
                                        </p:tgtEl>
                                        <p:attrNameLst>
                                          <p:attrName>style.visibility</p:attrName>
                                        </p:attrNameLst>
                                      </p:cBhvr>
                                      <p:to>
                                        <p:strVal val="visible"/>
                                      </p:to>
                                    </p:set>
                                    <p:anim calcmode="lin" valueType="num">
                                      <p:cBhvr>
                                        <p:cTn id="16" dur="500" fill="hold"/>
                                        <p:tgtEl>
                                          <p:spTgt spid="508"/>
                                        </p:tgtEl>
                                        <p:attrNameLst>
                                          <p:attrName>ppt_w</p:attrName>
                                        </p:attrNameLst>
                                      </p:cBhvr>
                                      <p:tavLst>
                                        <p:tav tm="0">
                                          <p:val>
                                            <p:fltVal val="0"/>
                                          </p:val>
                                        </p:tav>
                                        <p:tav tm="100000">
                                          <p:val>
                                            <p:strVal val="#ppt_w"/>
                                          </p:val>
                                        </p:tav>
                                      </p:tavLst>
                                    </p:anim>
                                    <p:anim calcmode="lin" valueType="num">
                                      <p:cBhvr>
                                        <p:cTn id="17" dur="500" fill="hold"/>
                                        <p:tgtEl>
                                          <p:spTgt spid="508"/>
                                        </p:tgtEl>
                                        <p:attrNameLst>
                                          <p:attrName>ppt_h</p:attrName>
                                        </p:attrNameLst>
                                      </p:cBhvr>
                                      <p:tavLst>
                                        <p:tav tm="0">
                                          <p:val>
                                            <p:fltVal val="0"/>
                                          </p:val>
                                        </p:tav>
                                        <p:tav tm="100000">
                                          <p:val>
                                            <p:strVal val="#ppt_h"/>
                                          </p:val>
                                        </p:tav>
                                      </p:tavLst>
                                    </p:anim>
                                    <p:animEffect transition="in" filter="fade">
                                      <p:cBhvr>
                                        <p:cTn id="18" dur="500"/>
                                        <p:tgtEl>
                                          <p:spTgt spid="508"/>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507"/>
                                        </p:tgtEl>
                                        <p:attrNameLst>
                                          <p:attrName>style.visibility</p:attrName>
                                        </p:attrNameLst>
                                      </p:cBhvr>
                                      <p:to>
                                        <p:strVal val="visible"/>
                                      </p:to>
                                    </p:set>
                                    <p:anim calcmode="lin" valueType="num">
                                      <p:cBhvr>
                                        <p:cTn id="21" dur="500" fill="hold"/>
                                        <p:tgtEl>
                                          <p:spTgt spid="507"/>
                                        </p:tgtEl>
                                        <p:attrNameLst>
                                          <p:attrName>ppt_w</p:attrName>
                                        </p:attrNameLst>
                                      </p:cBhvr>
                                      <p:tavLst>
                                        <p:tav tm="0">
                                          <p:val>
                                            <p:fltVal val="0"/>
                                          </p:val>
                                        </p:tav>
                                        <p:tav tm="100000">
                                          <p:val>
                                            <p:strVal val="#ppt_w"/>
                                          </p:val>
                                        </p:tav>
                                      </p:tavLst>
                                    </p:anim>
                                    <p:anim calcmode="lin" valueType="num">
                                      <p:cBhvr>
                                        <p:cTn id="22" dur="500" fill="hold"/>
                                        <p:tgtEl>
                                          <p:spTgt spid="507"/>
                                        </p:tgtEl>
                                        <p:attrNameLst>
                                          <p:attrName>ppt_h</p:attrName>
                                        </p:attrNameLst>
                                      </p:cBhvr>
                                      <p:tavLst>
                                        <p:tav tm="0">
                                          <p:val>
                                            <p:fltVal val="0"/>
                                          </p:val>
                                        </p:tav>
                                        <p:tav tm="100000">
                                          <p:val>
                                            <p:strVal val="#ppt_h"/>
                                          </p:val>
                                        </p:tav>
                                      </p:tavLst>
                                    </p:anim>
                                    <p:animEffect transition="in" filter="fade">
                                      <p:cBhvr>
                                        <p:cTn id="23" dur="500"/>
                                        <p:tgtEl>
                                          <p:spTgt spid="507"/>
                                        </p:tgtEl>
                                      </p:cBhvr>
                                    </p:animEffect>
                                  </p:childTnLst>
                                </p:cTn>
                              </p:par>
                            </p:childTnLst>
                          </p:cTn>
                        </p:par>
                        <p:par>
                          <p:cTn id="24" fill="hold">
                            <p:stCondLst>
                              <p:cond delay="1500"/>
                            </p:stCondLst>
                            <p:childTnLst>
                              <p:par>
                                <p:cTn id="25" presetID="1" presetClass="entr" presetSubtype="0" fill="hold" grpId="0" nodeType="afterEffect">
                                  <p:stCondLst>
                                    <p:cond delay="0"/>
                                  </p:stCondLst>
                                  <p:childTnLst>
                                    <p:set>
                                      <p:cBhvr>
                                        <p:cTn id="26" dur="1" fill="hold">
                                          <p:stCondLst>
                                            <p:cond delay="0"/>
                                          </p:stCondLst>
                                        </p:cTn>
                                        <p:tgtEl>
                                          <p:spTgt spid="499"/>
                                        </p:tgtEl>
                                        <p:attrNameLst>
                                          <p:attrName>style.visibility</p:attrName>
                                        </p:attrNameLst>
                                      </p:cBhvr>
                                      <p:to>
                                        <p:strVal val="visible"/>
                                      </p:to>
                                    </p:set>
                                  </p:childTnLst>
                                </p:cTn>
                              </p:par>
                              <p:par>
                                <p:cTn id="27" presetID="64" presetClass="path" presetSubtype="0" accel="50000" decel="50000" fill="hold" grpId="1" nodeType="withEffect">
                                  <p:stCondLst>
                                    <p:cond delay="0"/>
                                  </p:stCondLst>
                                  <p:childTnLst>
                                    <p:animMotion origin="layout" path="M 4.72222E-6 0.16605 L 4.72222E-6 1.48148E-6 " pathEditMode="relative" rAng="0" ptsTypes="AA">
                                      <p:cBhvr>
                                        <p:cTn id="28" dur="500" fill="hold"/>
                                        <p:tgtEl>
                                          <p:spTgt spid="499"/>
                                        </p:tgtEl>
                                        <p:attrNameLst>
                                          <p:attrName>ppt_x</p:attrName>
                                          <p:attrName>ppt_y</p:attrName>
                                        </p:attrNameLst>
                                      </p:cBhvr>
                                      <p:rCtr x="0" y="-8302"/>
                                    </p:animMotion>
                                  </p:childTnLst>
                                </p:cTn>
                              </p:par>
                              <p:par>
                                <p:cTn id="29" presetID="1" presetClass="entr" presetSubtype="0" fill="hold" grpId="0" nodeType="withEffect">
                                  <p:stCondLst>
                                    <p:cond delay="200"/>
                                  </p:stCondLst>
                                  <p:childTnLst>
                                    <p:set>
                                      <p:cBhvr>
                                        <p:cTn id="30" dur="1" fill="hold">
                                          <p:stCondLst>
                                            <p:cond delay="0"/>
                                          </p:stCondLst>
                                        </p:cTn>
                                        <p:tgtEl>
                                          <p:spTgt spid="503"/>
                                        </p:tgtEl>
                                        <p:attrNameLst>
                                          <p:attrName>style.visibility</p:attrName>
                                        </p:attrNameLst>
                                      </p:cBhvr>
                                      <p:to>
                                        <p:strVal val="visible"/>
                                      </p:to>
                                    </p:set>
                                  </p:childTnLst>
                                </p:cTn>
                              </p:par>
                              <p:par>
                                <p:cTn id="31" presetID="64" presetClass="path" presetSubtype="0" accel="50000" decel="50000" fill="hold" grpId="1" nodeType="withEffect">
                                  <p:stCondLst>
                                    <p:cond delay="200"/>
                                  </p:stCondLst>
                                  <p:childTnLst>
                                    <p:animMotion origin="layout" path="M -0.06631 0.11852 L -4.72222E-6 -3.95062E-6 " pathEditMode="relative" rAng="0" ptsTypes="AA">
                                      <p:cBhvr>
                                        <p:cTn id="32" dur="500" fill="hold"/>
                                        <p:tgtEl>
                                          <p:spTgt spid="503"/>
                                        </p:tgtEl>
                                        <p:attrNameLst>
                                          <p:attrName>ppt_x</p:attrName>
                                          <p:attrName>ppt_y</p:attrName>
                                        </p:attrNameLst>
                                      </p:cBhvr>
                                      <p:rCtr x="3316" y="-5926"/>
                                    </p:animMotion>
                                  </p:childTnLst>
                                </p:cTn>
                              </p:par>
                              <p:par>
                                <p:cTn id="33" presetID="1" presetClass="entr" presetSubtype="0" fill="hold" grpId="0" nodeType="withEffect">
                                  <p:stCondLst>
                                    <p:cond delay="400"/>
                                  </p:stCondLst>
                                  <p:childTnLst>
                                    <p:set>
                                      <p:cBhvr>
                                        <p:cTn id="34" dur="1" fill="hold">
                                          <p:stCondLst>
                                            <p:cond delay="0"/>
                                          </p:stCondLst>
                                        </p:cTn>
                                        <p:tgtEl>
                                          <p:spTgt spid="501"/>
                                        </p:tgtEl>
                                        <p:attrNameLst>
                                          <p:attrName>style.visibility</p:attrName>
                                        </p:attrNameLst>
                                      </p:cBhvr>
                                      <p:to>
                                        <p:strVal val="visible"/>
                                      </p:to>
                                    </p:set>
                                  </p:childTnLst>
                                </p:cTn>
                              </p:par>
                              <p:par>
                                <p:cTn id="35" presetID="64" presetClass="path" presetSubtype="0" accel="50000" decel="50000" fill="hold" grpId="1" nodeType="withEffect">
                                  <p:stCondLst>
                                    <p:cond delay="400"/>
                                  </p:stCondLst>
                                  <p:childTnLst>
                                    <p:animMotion origin="layout" path="M -0.09427 -0.00061 L 1.11111E-6 -3.82716E-6 " pathEditMode="relative" rAng="0" ptsTypes="AA">
                                      <p:cBhvr>
                                        <p:cTn id="36" dur="500" fill="hold"/>
                                        <p:tgtEl>
                                          <p:spTgt spid="501"/>
                                        </p:tgtEl>
                                        <p:attrNameLst>
                                          <p:attrName>ppt_x</p:attrName>
                                          <p:attrName>ppt_y</p:attrName>
                                        </p:attrNameLst>
                                      </p:cBhvr>
                                      <p:rCtr x="4705" y="31"/>
                                    </p:animMotion>
                                  </p:childTnLst>
                                </p:cTn>
                              </p:par>
                              <p:par>
                                <p:cTn id="37" presetID="1" presetClass="entr" presetSubtype="0" fill="hold" grpId="0" nodeType="withEffect">
                                  <p:stCondLst>
                                    <p:cond delay="600"/>
                                  </p:stCondLst>
                                  <p:childTnLst>
                                    <p:set>
                                      <p:cBhvr>
                                        <p:cTn id="38" dur="1" fill="hold">
                                          <p:stCondLst>
                                            <p:cond delay="0"/>
                                          </p:stCondLst>
                                        </p:cTn>
                                        <p:tgtEl>
                                          <p:spTgt spid="505"/>
                                        </p:tgtEl>
                                        <p:attrNameLst>
                                          <p:attrName>style.visibility</p:attrName>
                                        </p:attrNameLst>
                                      </p:cBhvr>
                                      <p:to>
                                        <p:strVal val="visible"/>
                                      </p:to>
                                    </p:set>
                                  </p:childTnLst>
                                </p:cTn>
                              </p:par>
                              <p:par>
                                <p:cTn id="39" presetID="64" presetClass="path" presetSubtype="0" accel="50000" decel="50000" fill="hold" grpId="1" nodeType="withEffect">
                                  <p:stCondLst>
                                    <p:cond delay="600"/>
                                  </p:stCondLst>
                                  <p:childTnLst>
                                    <p:animMotion origin="layout" path="M -0.06631 -0.11882 L -4.72222E-6 -3.7037E-6 " pathEditMode="relative" rAng="0" ptsTypes="AA">
                                      <p:cBhvr>
                                        <p:cTn id="40" dur="500" fill="hold"/>
                                        <p:tgtEl>
                                          <p:spTgt spid="505"/>
                                        </p:tgtEl>
                                        <p:attrNameLst>
                                          <p:attrName>ppt_x</p:attrName>
                                          <p:attrName>ppt_y</p:attrName>
                                        </p:attrNameLst>
                                      </p:cBhvr>
                                      <p:rCtr x="3316" y="5926"/>
                                    </p:animMotion>
                                  </p:childTnLst>
                                </p:cTn>
                              </p:par>
                              <p:par>
                                <p:cTn id="41" presetID="1" presetClass="entr" presetSubtype="0" fill="hold" grpId="0" nodeType="withEffect">
                                  <p:stCondLst>
                                    <p:cond delay="800"/>
                                  </p:stCondLst>
                                  <p:childTnLst>
                                    <p:set>
                                      <p:cBhvr>
                                        <p:cTn id="42" dur="1" fill="hold">
                                          <p:stCondLst>
                                            <p:cond delay="0"/>
                                          </p:stCondLst>
                                        </p:cTn>
                                        <p:tgtEl>
                                          <p:spTgt spid="500"/>
                                        </p:tgtEl>
                                        <p:attrNameLst>
                                          <p:attrName>style.visibility</p:attrName>
                                        </p:attrNameLst>
                                      </p:cBhvr>
                                      <p:to>
                                        <p:strVal val="visible"/>
                                      </p:to>
                                    </p:set>
                                  </p:childTnLst>
                                </p:cTn>
                              </p:par>
                              <p:par>
                                <p:cTn id="43" presetID="64" presetClass="path" presetSubtype="0" accel="50000" decel="50000" fill="hold" grpId="1" nodeType="withEffect">
                                  <p:stCondLst>
                                    <p:cond delay="800"/>
                                  </p:stCondLst>
                                  <p:childTnLst>
                                    <p:animMotion origin="layout" path="M -0.00053 -0.16728 L 4.72222E-6 8.64198E-7 " pathEditMode="relative" rAng="0" ptsTypes="AA">
                                      <p:cBhvr>
                                        <p:cTn id="44" dur="500" fill="hold"/>
                                        <p:tgtEl>
                                          <p:spTgt spid="500"/>
                                        </p:tgtEl>
                                        <p:attrNameLst>
                                          <p:attrName>ppt_x</p:attrName>
                                          <p:attrName>ppt_y</p:attrName>
                                        </p:attrNameLst>
                                      </p:cBhvr>
                                      <p:rCtr x="17" y="8364"/>
                                    </p:animMotion>
                                  </p:childTnLst>
                                </p:cTn>
                              </p:par>
                              <p:par>
                                <p:cTn id="45" presetID="1" presetClass="entr" presetSubtype="0" fill="hold" grpId="0" nodeType="withEffect">
                                  <p:stCondLst>
                                    <p:cond delay="1000"/>
                                  </p:stCondLst>
                                  <p:childTnLst>
                                    <p:set>
                                      <p:cBhvr>
                                        <p:cTn id="46" dur="1" fill="hold">
                                          <p:stCondLst>
                                            <p:cond delay="0"/>
                                          </p:stCondLst>
                                        </p:cTn>
                                        <p:tgtEl>
                                          <p:spTgt spid="504"/>
                                        </p:tgtEl>
                                        <p:attrNameLst>
                                          <p:attrName>style.visibility</p:attrName>
                                        </p:attrNameLst>
                                      </p:cBhvr>
                                      <p:to>
                                        <p:strVal val="visible"/>
                                      </p:to>
                                    </p:set>
                                  </p:childTnLst>
                                </p:cTn>
                              </p:par>
                              <p:par>
                                <p:cTn id="47" presetID="64" presetClass="path" presetSubtype="0" accel="50000" decel="50000" fill="hold" grpId="1" nodeType="withEffect">
                                  <p:stCondLst>
                                    <p:cond delay="1000"/>
                                  </p:stCondLst>
                                  <p:childTnLst>
                                    <p:animMotion origin="layout" path="M 0.06597 -0.11882 L -2.22222E-6 -3.7037E-6 " pathEditMode="relative" rAng="0" ptsTypes="AA">
                                      <p:cBhvr>
                                        <p:cTn id="48" dur="500" fill="hold"/>
                                        <p:tgtEl>
                                          <p:spTgt spid="504"/>
                                        </p:tgtEl>
                                        <p:attrNameLst>
                                          <p:attrName>ppt_x</p:attrName>
                                          <p:attrName>ppt_y</p:attrName>
                                        </p:attrNameLst>
                                      </p:cBhvr>
                                      <p:rCtr x="-3299" y="5926"/>
                                    </p:animMotion>
                                  </p:childTnLst>
                                </p:cTn>
                              </p:par>
                              <p:par>
                                <p:cTn id="49" presetID="1" presetClass="entr" presetSubtype="0" fill="hold" grpId="0" nodeType="withEffect">
                                  <p:stCondLst>
                                    <p:cond delay="1200"/>
                                  </p:stCondLst>
                                  <p:childTnLst>
                                    <p:set>
                                      <p:cBhvr>
                                        <p:cTn id="50" dur="1" fill="hold">
                                          <p:stCondLst>
                                            <p:cond delay="0"/>
                                          </p:stCondLst>
                                        </p:cTn>
                                        <p:tgtEl>
                                          <p:spTgt spid="502"/>
                                        </p:tgtEl>
                                        <p:attrNameLst>
                                          <p:attrName>style.visibility</p:attrName>
                                        </p:attrNameLst>
                                      </p:cBhvr>
                                      <p:to>
                                        <p:strVal val="visible"/>
                                      </p:to>
                                    </p:set>
                                  </p:childTnLst>
                                </p:cTn>
                              </p:par>
                              <p:par>
                                <p:cTn id="51" presetID="64" presetClass="path" presetSubtype="0" accel="50000" decel="50000" fill="hold" grpId="1" nodeType="withEffect">
                                  <p:stCondLst>
                                    <p:cond delay="1200"/>
                                  </p:stCondLst>
                                  <p:childTnLst>
                                    <p:animMotion origin="layout" path="M 0.09375 -0.0003 L 1.94444E-6 -3.82716E-6 " pathEditMode="relative" rAng="0" ptsTypes="AA">
                                      <p:cBhvr>
                                        <p:cTn id="52" dur="500" fill="hold"/>
                                        <p:tgtEl>
                                          <p:spTgt spid="502"/>
                                        </p:tgtEl>
                                        <p:attrNameLst>
                                          <p:attrName>ppt_x</p:attrName>
                                          <p:attrName>ppt_y</p:attrName>
                                        </p:attrNameLst>
                                      </p:cBhvr>
                                      <p:rCtr x="-4688" y="0"/>
                                    </p:animMotion>
                                  </p:childTnLst>
                                </p:cTn>
                              </p:par>
                              <p:par>
                                <p:cTn id="53" presetID="1" presetClass="entr" presetSubtype="0" fill="hold" grpId="0" nodeType="withEffect">
                                  <p:stCondLst>
                                    <p:cond delay="1400"/>
                                  </p:stCondLst>
                                  <p:childTnLst>
                                    <p:set>
                                      <p:cBhvr>
                                        <p:cTn id="54" dur="1" fill="hold">
                                          <p:stCondLst>
                                            <p:cond delay="0"/>
                                          </p:stCondLst>
                                        </p:cTn>
                                        <p:tgtEl>
                                          <p:spTgt spid="506"/>
                                        </p:tgtEl>
                                        <p:attrNameLst>
                                          <p:attrName>style.visibility</p:attrName>
                                        </p:attrNameLst>
                                      </p:cBhvr>
                                      <p:to>
                                        <p:strVal val="visible"/>
                                      </p:to>
                                    </p:set>
                                  </p:childTnLst>
                                </p:cTn>
                              </p:par>
                              <p:par>
                                <p:cTn id="55" presetID="64" presetClass="path" presetSubtype="0" accel="50000" decel="50000" fill="hold" grpId="1" nodeType="withEffect">
                                  <p:stCondLst>
                                    <p:cond delay="1400"/>
                                  </p:stCondLst>
                                  <p:childTnLst>
                                    <p:animMotion origin="layout" path="M 0.06615 0.1176 L -2.22222E-6 -3.95062E-6 " pathEditMode="relative" rAng="0" ptsTypes="AA">
                                      <p:cBhvr>
                                        <p:cTn id="56" dur="500" fill="hold"/>
                                        <p:tgtEl>
                                          <p:spTgt spid="506"/>
                                        </p:tgtEl>
                                        <p:attrNameLst>
                                          <p:attrName>ppt_x</p:attrName>
                                          <p:attrName>ppt_y</p:attrName>
                                        </p:attrNameLst>
                                      </p:cBhvr>
                                      <p:rCtr x="-3316" y="-5895"/>
                                    </p:animMotion>
                                  </p:childTnLst>
                                </p:cTn>
                              </p:par>
                            </p:childTnLst>
                          </p:cTn>
                        </p:par>
                        <p:par>
                          <p:cTn id="57" fill="hold">
                            <p:stCondLst>
                              <p:cond delay="1500"/>
                            </p:stCondLst>
                            <p:childTnLst>
                              <p:par>
                                <p:cTn id="58" presetID="1" presetClass="entr" presetSubtype="0" fill="hold" grpId="1" nodeType="afterEffect">
                                  <p:stCondLst>
                                    <p:cond delay="0"/>
                                  </p:stCondLst>
                                  <p:childTnLst>
                                    <p:set>
                                      <p:cBhvr>
                                        <p:cTn id="59" dur="1" fill="hold">
                                          <p:stCondLst>
                                            <p:cond delay="0"/>
                                          </p:stCondLst>
                                        </p:cTn>
                                        <p:tgtEl>
                                          <p:spTgt spid="491"/>
                                        </p:tgtEl>
                                        <p:attrNameLst>
                                          <p:attrName>style.visibility</p:attrName>
                                        </p:attrNameLst>
                                      </p:cBhvr>
                                      <p:to>
                                        <p:strVal val="visible"/>
                                      </p:to>
                                    </p:set>
                                  </p:childTnLst>
                                </p:cTn>
                              </p:par>
                              <p:par>
                                <p:cTn id="60" presetID="64" presetClass="path" presetSubtype="0" accel="50000" decel="50000" fill="hold" grpId="0" nodeType="withEffect">
                                  <p:stCondLst>
                                    <p:cond delay="0"/>
                                  </p:stCondLst>
                                  <p:childTnLst>
                                    <p:animMotion origin="layout" path="M -1.66667E-6 0.25432 L -1.66667E-6 -1.48148E-6 " pathEditMode="relative" rAng="0" ptsTypes="AA">
                                      <p:cBhvr>
                                        <p:cTn id="61" dur="500" fill="hold"/>
                                        <p:tgtEl>
                                          <p:spTgt spid="491"/>
                                        </p:tgtEl>
                                        <p:attrNameLst>
                                          <p:attrName>ppt_x</p:attrName>
                                          <p:attrName>ppt_y</p:attrName>
                                        </p:attrNameLst>
                                      </p:cBhvr>
                                      <p:rCtr x="0" y="-12716"/>
                                    </p:animMotion>
                                  </p:childTnLst>
                                </p:cTn>
                              </p:par>
                              <p:par>
                                <p:cTn id="62" presetID="1" presetClass="entr" presetSubtype="0" fill="hold" grpId="1" nodeType="withEffect">
                                  <p:stCondLst>
                                    <p:cond delay="200"/>
                                  </p:stCondLst>
                                  <p:childTnLst>
                                    <p:set>
                                      <p:cBhvr>
                                        <p:cTn id="63" dur="1" fill="hold">
                                          <p:stCondLst>
                                            <p:cond delay="0"/>
                                          </p:stCondLst>
                                        </p:cTn>
                                        <p:tgtEl>
                                          <p:spTgt spid="495"/>
                                        </p:tgtEl>
                                        <p:attrNameLst>
                                          <p:attrName>style.visibility</p:attrName>
                                        </p:attrNameLst>
                                      </p:cBhvr>
                                      <p:to>
                                        <p:strVal val="visible"/>
                                      </p:to>
                                    </p:set>
                                  </p:childTnLst>
                                </p:cTn>
                              </p:par>
                              <p:par>
                                <p:cTn id="64" presetID="64" presetClass="path" presetSubtype="0" accel="50000" decel="50000" fill="hold" grpId="0" nodeType="withEffect">
                                  <p:stCondLst>
                                    <p:cond delay="200"/>
                                  </p:stCondLst>
                                  <p:childTnLst>
                                    <p:animMotion origin="layout" path="M -0.10086 0.17994 L -4.16667E-6 -4.19753E-6 " pathEditMode="relative" rAng="0" ptsTypes="AA">
                                      <p:cBhvr>
                                        <p:cTn id="65" dur="500" fill="hold"/>
                                        <p:tgtEl>
                                          <p:spTgt spid="495"/>
                                        </p:tgtEl>
                                        <p:attrNameLst>
                                          <p:attrName>ppt_x</p:attrName>
                                          <p:attrName>ppt_y</p:attrName>
                                        </p:attrNameLst>
                                      </p:cBhvr>
                                      <p:rCtr x="5035" y="-9012"/>
                                    </p:animMotion>
                                  </p:childTnLst>
                                </p:cTn>
                              </p:par>
                              <p:par>
                                <p:cTn id="66" presetID="1" presetClass="entr" presetSubtype="0" fill="hold" grpId="1" nodeType="withEffect">
                                  <p:stCondLst>
                                    <p:cond delay="400"/>
                                  </p:stCondLst>
                                  <p:childTnLst>
                                    <p:set>
                                      <p:cBhvr>
                                        <p:cTn id="67" dur="1" fill="hold">
                                          <p:stCondLst>
                                            <p:cond delay="0"/>
                                          </p:stCondLst>
                                        </p:cTn>
                                        <p:tgtEl>
                                          <p:spTgt spid="493"/>
                                        </p:tgtEl>
                                        <p:attrNameLst>
                                          <p:attrName>style.visibility</p:attrName>
                                        </p:attrNameLst>
                                      </p:cBhvr>
                                      <p:to>
                                        <p:strVal val="visible"/>
                                      </p:to>
                                    </p:set>
                                  </p:childTnLst>
                                </p:cTn>
                              </p:par>
                              <p:par>
                                <p:cTn id="68" presetID="64" presetClass="path" presetSubtype="0" accel="50000" decel="50000" fill="hold" grpId="0" nodeType="withEffect">
                                  <p:stCondLst>
                                    <p:cond delay="400"/>
                                  </p:stCondLst>
                                  <p:childTnLst>
                                    <p:animMotion origin="layout" path="M -0.14254 0.00031 L 2.77778E-6 -3.82716E-6 " pathEditMode="relative" rAng="0" ptsTypes="AA">
                                      <p:cBhvr>
                                        <p:cTn id="69" dur="500" fill="hold"/>
                                        <p:tgtEl>
                                          <p:spTgt spid="493"/>
                                        </p:tgtEl>
                                        <p:attrNameLst>
                                          <p:attrName>ppt_x</p:attrName>
                                          <p:attrName>ppt_y</p:attrName>
                                        </p:attrNameLst>
                                      </p:cBhvr>
                                      <p:rCtr x="7118" y="-31"/>
                                    </p:animMotion>
                                  </p:childTnLst>
                                </p:cTn>
                              </p:par>
                              <p:par>
                                <p:cTn id="70" presetID="1" presetClass="entr" presetSubtype="0" fill="hold" grpId="1" nodeType="withEffect">
                                  <p:stCondLst>
                                    <p:cond delay="600"/>
                                  </p:stCondLst>
                                  <p:childTnLst>
                                    <p:set>
                                      <p:cBhvr>
                                        <p:cTn id="71" dur="1" fill="hold">
                                          <p:stCondLst>
                                            <p:cond delay="0"/>
                                          </p:stCondLst>
                                        </p:cTn>
                                        <p:tgtEl>
                                          <p:spTgt spid="497"/>
                                        </p:tgtEl>
                                        <p:attrNameLst>
                                          <p:attrName>style.visibility</p:attrName>
                                        </p:attrNameLst>
                                      </p:cBhvr>
                                      <p:to>
                                        <p:strVal val="visible"/>
                                      </p:to>
                                    </p:set>
                                  </p:childTnLst>
                                </p:cTn>
                              </p:par>
                              <p:par>
                                <p:cTn id="72" presetID="64" presetClass="path" presetSubtype="0" accel="50000" decel="50000" fill="hold" grpId="0" nodeType="withEffect">
                                  <p:stCondLst>
                                    <p:cond delay="600"/>
                                  </p:stCondLst>
                                  <p:childTnLst>
                                    <p:animMotion origin="layout" path="M -0.10173 -0.17993 L -4.16667E-6 -3.45679E-6 " pathEditMode="relative" rAng="0" ptsTypes="AA">
                                      <p:cBhvr>
                                        <p:cTn id="73" dur="500" fill="hold"/>
                                        <p:tgtEl>
                                          <p:spTgt spid="497"/>
                                        </p:tgtEl>
                                        <p:attrNameLst>
                                          <p:attrName>ppt_x</p:attrName>
                                          <p:attrName>ppt_y</p:attrName>
                                        </p:attrNameLst>
                                      </p:cBhvr>
                                      <p:rCtr x="5087" y="8981"/>
                                    </p:animMotion>
                                  </p:childTnLst>
                                </p:cTn>
                              </p:par>
                              <p:par>
                                <p:cTn id="74" presetID="1" presetClass="entr" presetSubtype="0" fill="hold" grpId="1" nodeType="withEffect">
                                  <p:stCondLst>
                                    <p:cond delay="800"/>
                                  </p:stCondLst>
                                  <p:childTnLst>
                                    <p:set>
                                      <p:cBhvr>
                                        <p:cTn id="75" dur="1" fill="hold">
                                          <p:stCondLst>
                                            <p:cond delay="0"/>
                                          </p:stCondLst>
                                        </p:cTn>
                                        <p:tgtEl>
                                          <p:spTgt spid="492"/>
                                        </p:tgtEl>
                                        <p:attrNameLst>
                                          <p:attrName>style.visibility</p:attrName>
                                        </p:attrNameLst>
                                      </p:cBhvr>
                                      <p:to>
                                        <p:strVal val="visible"/>
                                      </p:to>
                                    </p:set>
                                  </p:childTnLst>
                                </p:cTn>
                              </p:par>
                              <p:par>
                                <p:cTn id="76" presetID="64" presetClass="path" presetSubtype="0" accel="50000" decel="50000" fill="hold" grpId="0" nodeType="withEffect">
                                  <p:stCondLst>
                                    <p:cond delay="800"/>
                                  </p:stCondLst>
                                  <p:childTnLst>
                                    <p:animMotion origin="layout" path="M -0.00069 -0.25432 L -1.66667E-6 3.82716E-6 " pathEditMode="relative" rAng="0" ptsTypes="AA">
                                      <p:cBhvr>
                                        <p:cTn id="77" dur="500" fill="hold"/>
                                        <p:tgtEl>
                                          <p:spTgt spid="492"/>
                                        </p:tgtEl>
                                        <p:attrNameLst>
                                          <p:attrName>ppt_x</p:attrName>
                                          <p:attrName>ppt_y</p:attrName>
                                        </p:attrNameLst>
                                      </p:cBhvr>
                                      <p:rCtr x="35" y="12716"/>
                                    </p:animMotion>
                                  </p:childTnLst>
                                </p:cTn>
                              </p:par>
                              <p:par>
                                <p:cTn id="78" presetID="1" presetClass="entr" presetSubtype="0" fill="hold" grpId="1" nodeType="withEffect">
                                  <p:stCondLst>
                                    <p:cond delay="1000"/>
                                  </p:stCondLst>
                                  <p:childTnLst>
                                    <p:set>
                                      <p:cBhvr>
                                        <p:cTn id="79" dur="1" fill="hold">
                                          <p:stCondLst>
                                            <p:cond delay="0"/>
                                          </p:stCondLst>
                                        </p:cTn>
                                        <p:tgtEl>
                                          <p:spTgt spid="496"/>
                                        </p:tgtEl>
                                        <p:attrNameLst>
                                          <p:attrName>style.visibility</p:attrName>
                                        </p:attrNameLst>
                                      </p:cBhvr>
                                      <p:to>
                                        <p:strVal val="visible"/>
                                      </p:to>
                                    </p:set>
                                  </p:childTnLst>
                                </p:cTn>
                              </p:par>
                              <p:par>
                                <p:cTn id="80" presetID="64" presetClass="path" presetSubtype="0" accel="50000" decel="50000" fill="hold" grpId="0" nodeType="withEffect">
                                  <p:stCondLst>
                                    <p:cond delay="1000"/>
                                  </p:stCondLst>
                                  <p:childTnLst>
                                    <p:animMotion origin="layout" path="M 0.1007 -0.17963 L -8.33333E-7 -3.45679E-6 " pathEditMode="relative" rAng="0" ptsTypes="AA">
                                      <p:cBhvr>
                                        <p:cTn id="81" dur="500" fill="hold"/>
                                        <p:tgtEl>
                                          <p:spTgt spid="496"/>
                                        </p:tgtEl>
                                        <p:attrNameLst>
                                          <p:attrName>ppt_x</p:attrName>
                                          <p:attrName>ppt_y</p:attrName>
                                        </p:attrNameLst>
                                      </p:cBhvr>
                                      <p:rCtr x="-5035" y="8981"/>
                                    </p:animMotion>
                                  </p:childTnLst>
                                </p:cTn>
                              </p:par>
                              <p:par>
                                <p:cTn id="82" presetID="1" presetClass="entr" presetSubtype="0" fill="hold" grpId="1" nodeType="withEffect">
                                  <p:stCondLst>
                                    <p:cond delay="1200"/>
                                  </p:stCondLst>
                                  <p:childTnLst>
                                    <p:set>
                                      <p:cBhvr>
                                        <p:cTn id="83" dur="1" fill="hold">
                                          <p:stCondLst>
                                            <p:cond delay="0"/>
                                          </p:stCondLst>
                                        </p:cTn>
                                        <p:tgtEl>
                                          <p:spTgt spid="494"/>
                                        </p:tgtEl>
                                        <p:attrNameLst>
                                          <p:attrName>style.visibility</p:attrName>
                                        </p:attrNameLst>
                                      </p:cBhvr>
                                      <p:to>
                                        <p:strVal val="visible"/>
                                      </p:to>
                                    </p:set>
                                  </p:childTnLst>
                                </p:cTn>
                              </p:par>
                              <p:par>
                                <p:cTn id="84" presetID="64" presetClass="path" presetSubtype="0" accel="50000" decel="50000" fill="hold" grpId="0" nodeType="withEffect">
                                  <p:stCondLst>
                                    <p:cond delay="1200"/>
                                  </p:stCondLst>
                                  <p:childTnLst>
                                    <p:animMotion origin="layout" path="M 0.14167 -0.0003 L 2.77778E-7 -3.82716E-6 " pathEditMode="relative" rAng="0" ptsTypes="AA">
                                      <p:cBhvr>
                                        <p:cTn id="85" dur="500" fill="hold"/>
                                        <p:tgtEl>
                                          <p:spTgt spid="494"/>
                                        </p:tgtEl>
                                        <p:attrNameLst>
                                          <p:attrName>ppt_x</p:attrName>
                                          <p:attrName>ppt_y</p:attrName>
                                        </p:attrNameLst>
                                      </p:cBhvr>
                                      <p:rCtr x="-7083" y="0"/>
                                    </p:animMotion>
                                  </p:childTnLst>
                                </p:cTn>
                              </p:par>
                              <p:par>
                                <p:cTn id="86" presetID="1" presetClass="entr" presetSubtype="0" fill="hold" grpId="1" nodeType="withEffect">
                                  <p:stCondLst>
                                    <p:cond delay="1400"/>
                                  </p:stCondLst>
                                  <p:childTnLst>
                                    <p:set>
                                      <p:cBhvr>
                                        <p:cTn id="87" dur="1" fill="hold">
                                          <p:stCondLst>
                                            <p:cond delay="0"/>
                                          </p:stCondLst>
                                        </p:cTn>
                                        <p:tgtEl>
                                          <p:spTgt spid="498"/>
                                        </p:tgtEl>
                                        <p:attrNameLst>
                                          <p:attrName>style.visibility</p:attrName>
                                        </p:attrNameLst>
                                      </p:cBhvr>
                                      <p:to>
                                        <p:strVal val="visible"/>
                                      </p:to>
                                    </p:set>
                                  </p:childTnLst>
                                </p:cTn>
                              </p:par>
                              <p:par>
                                <p:cTn id="88" presetID="64" presetClass="path" presetSubtype="0" accel="50000" decel="50000" fill="hold" grpId="0" nodeType="withEffect">
                                  <p:stCondLst>
                                    <p:cond delay="1400"/>
                                  </p:stCondLst>
                                  <p:childTnLst>
                                    <p:animMotion origin="layout" path="M 0.10017 0.17778 L -8.33333E-7 -4.19753E-6 " pathEditMode="relative" rAng="0" ptsTypes="AA">
                                      <p:cBhvr>
                                        <p:cTn id="89" dur="500" fill="hold"/>
                                        <p:tgtEl>
                                          <p:spTgt spid="498"/>
                                        </p:tgtEl>
                                        <p:attrNameLst>
                                          <p:attrName>ppt_x</p:attrName>
                                          <p:attrName>ppt_y</p:attrName>
                                        </p:attrNameLst>
                                      </p:cBhvr>
                                      <p:rCtr x="-5017" y="-8889"/>
                                    </p:animMotion>
                                  </p:childTnLst>
                                </p:cTn>
                              </p:par>
                            </p:childTnLst>
                          </p:cTn>
                        </p:par>
                        <p:par>
                          <p:cTn id="90" fill="hold">
                            <p:stCondLst>
                              <p:cond delay="1500"/>
                            </p:stCondLst>
                            <p:childTnLst>
                              <p:par>
                                <p:cTn id="91" presetID="2" presetClass="entr" presetSubtype="2" fill="hold" grpId="0" nodeType="afterEffect">
                                  <p:stCondLst>
                                    <p:cond delay="0"/>
                                  </p:stCondLst>
                                  <p:childTnLst>
                                    <p:set>
                                      <p:cBhvr>
                                        <p:cTn id="92" dur="1" fill="hold">
                                          <p:stCondLst>
                                            <p:cond delay="0"/>
                                          </p:stCondLst>
                                        </p:cTn>
                                        <p:tgtEl>
                                          <p:spTgt spid="509"/>
                                        </p:tgtEl>
                                        <p:attrNameLst>
                                          <p:attrName>style.visibility</p:attrName>
                                        </p:attrNameLst>
                                      </p:cBhvr>
                                      <p:to>
                                        <p:strVal val="visible"/>
                                      </p:to>
                                    </p:set>
                                    <p:anim calcmode="lin" valueType="num">
                                      <p:cBhvr additive="base">
                                        <p:cTn id="93" dur="500" fill="hold"/>
                                        <p:tgtEl>
                                          <p:spTgt spid="509"/>
                                        </p:tgtEl>
                                        <p:attrNameLst>
                                          <p:attrName>ppt_x</p:attrName>
                                        </p:attrNameLst>
                                      </p:cBhvr>
                                      <p:tavLst>
                                        <p:tav tm="0">
                                          <p:val>
                                            <p:strVal val="1+#ppt_w/2"/>
                                          </p:val>
                                        </p:tav>
                                        <p:tav tm="100000">
                                          <p:val>
                                            <p:strVal val="#ppt_x"/>
                                          </p:val>
                                        </p:tav>
                                      </p:tavLst>
                                    </p:anim>
                                    <p:anim calcmode="lin" valueType="num">
                                      <p:cBhvr additive="base">
                                        <p:cTn id="94" dur="500" fill="hold"/>
                                        <p:tgtEl>
                                          <p:spTgt spid="509"/>
                                        </p:tgtEl>
                                        <p:attrNameLst>
                                          <p:attrName>ppt_y</p:attrName>
                                        </p:attrNameLst>
                                      </p:cBhvr>
                                      <p:tavLst>
                                        <p:tav tm="0">
                                          <p:val>
                                            <p:strVal val="#ppt_y"/>
                                          </p:val>
                                        </p:tav>
                                        <p:tav tm="100000">
                                          <p:val>
                                            <p:strVal val="#ppt_y"/>
                                          </p:val>
                                        </p:tav>
                                      </p:tavLst>
                                    </p:anim>
                                  </p:childTnLst>
                                </p:cTn>
                              </p:par>
                              <p:par>
                                <p:cTn id="95" presetID="2" presetClass="entr" presetSubtype="2" fill="hold" nodeType="withEffect">
                                  <p:stCondLst>
                                    <p:cond delay="0"/>
                                  </p:stCondLst>
                                  <p:childTnLst>
                                    <p:set>
                                      <p:cBhvr>
                                        <p:cTn id="96" dur="1" fill="hold">
                                          <p:stCondLst>
                                            <p:cond delay="0"/>
                                          </p:stCondLst>
                                        </p:cTn>
                                        <p:tgtEl>
                                          <p:spTgt spid="512"/>
                                        </p:tgtEl>
                                        <p:attrNameLst>
                                          <p:attrName>style.visibility</p:attrName>
                                        </p:attrNameLst>
                                      </p:cBhvr>
                                      <p:to>
                                        <p:strVal val="visible"/>
                                      </p:to>
                                    </p:set>
                                    <p:anim calcmode="lin" valueType="num">
                                      <p:cBhvr additive="base">
                                        <p:cTn id="97" dur="500" fill="hold"/>
                                        <p:tgtEl>
                                          <p:spTgt spid="512"/>
                                        </p:tgtEl>
                                        <p:attrNameLst>
                                          <p:attrName>ppt_x</p:attrName>
                                        </p:attrNameLst>
                                      </p:cBhvr>
                                      <p:tavLst>
                                        <p:tav tm="0">
                                          <p:val>
                                            <p:strVal val="1+#ppt_w/2"/>
                                          </p:val>
                                        </p:tav>
                                        <p:tav tm="100000">
                                          <p:val>
                                            <p:strVal val="#ppt_x"/>
                                          </p:val>
                                        </p:tav>
                                      </p:tavLst>
                                    </p:anim>
                                    <p:anim calcmode="lin" valueType="num">
                                      <p:cBhvr additive="base">
                                        <p:cTn id="98" dur="500" fill="hold"/>
                                        <p:tgtEl>
                                          <p:spTgt spid="512"/>
                                        </p:tgtEl>
                                        <p:attrNameLst>
                                          <p:attrName>ppt_y</p:attrName>
                                        </p:attrNameLst>
                                      </p:cBhvr>
                                      <p:tavLst>
                                        <p:tav tm="0">
                                          <p:val>
                                            <p:strVal val="#ppt_y"/>
                                          </p:val>
                                        </p:tav>
                                        <p:tav tm="100000">
                                          <p:val>
                                            <p:strVal val="#ppt_y"/>
                                          </p:val>
                                        </p:tav>
                                      </p:tavLst>
                                    </p:anim>
                                  </p:childTnLst>
                                </p:cTn>
                              </p:par>
                              <p:par>
                                <p:cTn id="99" presetID="2" presetClass="entr" presetSubtype="2" fill="hold" grpId="0" nodeType="withEffect">
                                  <p:stCondLst>
                                    <p:cond delay="0"/>
                                  </p:stCondLst>
                                  <p:childTnLst>
                                    <p:set>
                                      <p:cBhvr>
                                        <p:cTn id="100" dur="1" fill="hold">
                                          <p:stCondLst>
                                            <p:cond delay="0"/>
                                          </p:stCondLst>
                                        </p:cTn>
                                        <p:tgtEl>
                                          <p:spTgt spid="521"/>
                                        </p:tgtEl>
                                        <p:attrNameLst>
                                          <p:attrName>style.visibility</p:attrName>
                                        </p:attrNameLst>
                                      </p:cBhvr>
                                      <p:to>
                                        <p:strVal val="visible"/>
                                      </p:to>
                                    </p:set>
                                    <p:anim calcmode="lin" valueType="num">
                                      <p:cBhvr additive="base">
                                        <p:cTn id="101" dur="500" fill="hold"/>
                                        <p:tgtEl>
                                          <p:spTgt spid="521"/>
                                        </p:tgtEl>
                                        <p:attrNameLst>
                                          <p:attrName>ppt_x</p:attrName>
                                        </p:attrNameLst>
                                      </p:cBhvr>
                                      <p:tavLst>
                                        <p:tav tm="0">
                                          <p:val>
                                            <p:strVal val="1+#ppt_w/2"/>
                                          </p:val>
                                        </p:tav>
                                        <p:tav tm="100000">
                                          <p:val>
                                            <p:strVal val="#ppt_x"/>
                                          </p:val>
                                        </p:tav>
                                      </p:tavLst>
                                    </p:anim>
                                    <p:anim calcmode="lin" valueType="num">
                                      <p:cBhvr additive="base">
                                        <p:cTn id="102" dur="500" fill="hold"/>
                                        <p:tgtEl>
                                          <p:spTgt spid="521"/>
                                        </p:tgtEl>
                                        <p:attrNameLst>
                                          <p:attrName>ppt_y</p:attrName>
                                        </p:attrNameLst>
                                      </p:cBhvr>
                                      <p:tavLst>
                                        <p:tav tm="0">
                                          <p:val>
                                            <p:strVal val="#ppt_y"/>
                                          </p:val>
                                        </p:tav>
                                        <p:tav tm="100000">
                                          <p:val>
                                            <p:strVal val="#ppt_y"/>
                                          </p:val>
                                        </p:tav>
                                      </p:tavLst>
                                    </p:anim>
                                  </p:childTnLst>
                                </p:cTn>
                              </p:par>
                              <p:par>
                                <p:cTn id="103" presetID="2" presetClass="entr" presetSubtype="2" fill="hold" grpId="0" nodeType="withEffect">
                                  <p:stCondLst>
                                    <p:cond delay="300"/>
                                  </p:stCondLst>
                                  <p:childTnLst>
                                    <p:set>
                                      <p:cBhvr>
                                        <p:cTn id="104" dur="1" fill="hold">
                                          <p:stCondLst>
                                            <p:cond delay="0"/>
                                          </p:stCondLst>
                                        </p:cTn>
                                        <p:tgtEl>
                                          <p:spTgt spid="510"/>
                                        </p:tgtEl>
                                        <p:attrNameLst>
                                          <p:attrName>style.visibility</p:attrName>
                                        </p:attrNameLst>
                                      </p:cBhvr>
                                      <p:to>
                                        <p:strVal val="visible"/>
                                      </p:to>
                                    </p:set>
                                    <p:anim calcmode="lin" valueType="num">
                                      <p:cBhvr additive="base">
                                        <p:cTn id="105" dur="500" fill="hold"/>
                                        <p:tgtEl>
                                          <p:spTgt spid="510"/>
                                        </p:tgtEl>
                                        <p:attrNameLst>
                                          <p:attrName>ppt_x</p:attrName>
                                        </p:attrNameLst>
                                      </p:cBhvr>
                                      <p:tavLst>
                                        <p:tav tm="0">
                                          <p:val>
                                            <p:strVal val="1+#ppt_w/2"/>
                                          </p:val>
                                        </p:tav>
                                        <p:tav tm="100000">
                                          <p:val>
                                            <p:strVal val="#ppt_x"/>
                                          </p:val>
                                        </p:tav>
                                      </p:tavLst>
                                    </p:anim>
                                    <p:anim calcmode="lin" valueType="num">
                                      <p:cBhvr additive="base">
                                        <p:cTn id="106" dur="500" fill="hold"/>
                                        <p:tgtEl>
                                          <p:spTgt spid="510"/>
                                        </p:tgtEl>
                                        <p:attrNameLst>
                                          <p:attrName>ppt_y</p:attrName>
                                        </p:attrNameLst>
                                      </p:cBhvr>
                                      <p:tavLst>
                                        <p:tav tm="0">
                                          <p:val>
                                            <p:strVal val="#ppt_y"/>
                                          </p:val>
                                        </p:tav>
                                        <p:tav tm="100000">
                                          <p:val>
                                            <p:strVal val="#ppt_y"/>
                                          </p:val>
                                        </p:tav>
                                      </p:tavLst>
                                    </p:anim>
                                  </p:childTnLst>
                                </p:cTn>
                              </p:par>
                              <p:par>
                                <p:cTn id="107" presetID="2" presetClass="entr" presetSubtype="2" fill="hold" nodeType="withEffect">
                                  <p:stCondLst>
                                    <p:cond delay="300"/>
                                  </p:stCondLst>
                                  <p:childTnLst>
                                    <p:set>
                                      <p:cBhvr>
                                        <p:cTn id="108" dur="1" fill="hold">
                                          <p:stCondLst>
                                            <p:cond delay="0"/>
                                          </p:stCondLst>
                                        </p:cTn>
                                        <p:tgtEl>
                                          <p:spTgt spid="515"/>
                                        </p:tgtEl>
                                        <p:attrNameLst>
                                          <p:attrName>style.visibility</p:attrName>
                                        </p:attrNameLst>
                                      </p:cBhvr>
                                      <p:to>
                                        <p:strVal val="visible"/>
                                      </p:to>
                                    </p:set>
                                    <p:anim calcmode="lin" valueType="num">
                                      <p:cBhvr additive="base">
                                        <p:cTn id="109" dur="500" fill="hold"/>
                                        <p:tgtEl>
                                          <p:spTgt spid="515"/>
                                        </p:tgtEl>
                                        <p:attrNameLst>
                                          <p:attrName>ppt_x</p:attrName>
                                        </p:attrNameLst>
                                      </p:cBhvr>
                                      <p:tavLst>
                                        <p:tav tm="0">
                                          <p:val>
                                            <p:strVal val="1+#ppt_w/2"/>
                                          </p:val>
                                        </p:tav>
                                        <p:tav tm="100000">
                                          <p:val>
                                            <p:strVal val="#ppt_x"/>
                                          </p:val>
                                        </p:tav>
                                      </p:tavLst>
                                    </p:anim>
                                    <p:anim calcmode="lin" valueType="num">
                                      <p:cBhvr additive="base">
                                        <p:cTn id="110" dur="500" fill="hold"/>
                                        <p:tgtEl>
                                          <p:spTgt spid="515"/>
                                        </p:tgtEl>
                                        <p:attrNameLst>
                                          <p:attrName>ppt_y</p:attrName>
                                        </p:attrNameLst>
                                      </p:cBhvr>
                                      <p:tavLst>
                                        <p:tav tm="0">
                                          <p:val>
                                            <p:strVal val="#ppt_y"/>
                                          </p:val>
                                        </p:tav>
                                        <p:tav tm="100000">
                                          <p:val>
                                            <p:strVal val="#ppt_y"/>
                                          </p:val>
                                        </p:tav>
                                      </p:tavLst>
                                    </p:anim>
                                  </p:childTnLst>
                                </p:cTn>
                              </p:par>
                              <p:par>
                                <p:cTn id="111" presetID="2" presetClass="entr" presetSubtype="2" fill="hold" grpId="0" nodeType="withEffect">
                                  <p:stCondLst>
                                    <p:cond delay="300"/>
                                  </p:stCondLst>
                                  <p:childTnLst>
                                    <p:set>
                                      <p:cBhvr>
                                        <p:cTn id="112" dur="1" fill="hold">
                                          <p:stCondLst>
                                            <p:cond delay="0"/>
                                          </p:stCondLst>
                                        </p:cTn>
                                        <p:tgtEl>
                                          <p:spTgt spid="522"/>
                                        </p:tgtEl>
                                        <p:attrNameLst>
                                          <p:attrName>style.visibility</p:attrName>
                                        </p:attrNameLst>
                                      </p:cBhvr>
                                      <p:to>
                                        <p:strVal val="visible"/>
                                      </p:to>
                                    </p:set>
                                    <p:anim calcmode="lin" valueType="num">
                                      <p:cBhvr additive="base">
                                        <p:cTn id="113" dur="500" fill="hold"/>
                                        <p:tgtEl>
                                          <p:spTgt spid="522"/>
                                        </p:tgtEl>
                                        <p:attrNameLst>
                                          <p:attrName>ppt_x</p:attrName>
                                        </p:attrNameLst>
                                      </p:cBhvr>
                                      <p:tavLst>
                                        <p:tav tm="0">
                                          <p:val>
                                            <p:strVal val="1+#ppt_w/2"/>
                                          </p:val>
                                        </p:tav>
                                        <p:tav tm="100000">
                                          <p:val>
                                            <p:strVal val="#ppt_x"/>
                                          </p:val>
                                        </p:tav>
                                      </p:tavLst>
                                    </p:anim>
                                    <p:anim calcmode="lin" valueType="num">
                                      <p:cBhvr additive="base">
                                        <p:cTn id="114" dur="500" fill="hold"/>
                                        <p:tgtEl>
                                          <p:spTgt spid="522"/>
                                        </p:tgtEl>
                                        <p:attrNameLst>
                                          <p:attrName>ppt_y</p:attrName>
                                        </p:attrNameLst>
                                      </p:cBhvr>
                                      <p:tavLst>
                                        <p:tav tm="0">
                                          <p:val>
                                            <p:strVal val="#ppt_y"/>
                                          </p:val>
                                        </p:tav>
                                        <p:tav tm="100000">
                                          <p:val>
                                            <p:strVal val="#ppt_y"/>
                                          </p:val>
                                        </p:tav>
                                      </p:tavLst>
                                    </p:anim>
                                  </p:childTnLst>
                                </p:cTn>
                              </p:par>
                              <p:par>
                                <p:cTn id="115" presetID="2" presetClass="entr" presetSubtype="2" fill="hold" grpId="0" nodeType="withEffect">
                                  <p:stCondLst>
                                    <p:cond delay="600"/>
                                  </p:stCondLst>
                                  <p:childTnLst>
                                    <p:set>
                                      <p:cBhvr>
                                        <p:cTn id="116" dur="1" fill="hold">
                                          <p:stCondLst>
                                            <p:cond delay="0"/>
                                          </p:stCondLst>
                                        </p:cTn>
                                        <p:tgtEl>
                                          <p:spTgt spid="511"/>
                                        </p:tgtEl>
                                        <p:attrNameLst>
                                          <p:attrName>style.visibility</p:attrName>
                                        </p:attrNameLst>
                                      </p:cBhvr>
                                      <p:to>
                                        <p:strVal val="visible"/>
                                      </p:to>
                                    </p:set>
                                    <p:anim calcmode="lin" valueType="num">
                                      <p:cBhvr additive="base">
                                        <p:cTn id="117" dur="500" fill="hold"/>
                                        <p:tgtEl>
                                          <p:spTgt spid="511"/>
                                        </p:tgtEl>
                                        <p:attrNameLst>
                                          <p:attrName>ppt_x</p:attrName>
                                        </p:attrNameLst>
                                      </p:cBhvr>
                                      <p:tavLst>
                                        <p:tav tm="0">
                                          <p:val>
                                            <p:strVal val="1+#ppt_w/2"/>
                                          </p:val>
                                        </p:tav>
                                        <p:tav tm="100000">
                                          <p:val>
                                            <p:strVal val="#ppt_x"/>
                                          </p:val>
                                        </p:tav>
                                      </p:tavLst>
                                    </p:anim>
                                    <p:anim calcmode="lin" valueType="num">
                                      <p:cBhvr additive="base">
                                        <p:cTn id="118" dur="500" fill="hold"/>
                                        <p:tgtEl>
                                          <p:spTgt spid="511"/>
                                        </p:tgtEl>
                                        <p:attrNameLst>
                                          <p:attrName>ppt_y</p:attrName>
                                        </p:attrNameLst>
                                      </p:cBhvr>
                                      <p:tavLst>
                                        <p:tav tm="0">
                                          <p:val>
                                            <p:strVal val="#ppt_y"/>
                                          </p:val>
                                        </p:tav>
                                        <p:tav tm="100000">
                                          <p:val>
                                            <p:strVal val="#ppt_y"/>
                                          </p:val>
                                        </p:tav>
                                      </p:tavLst>
                                    </p:anim>
                                  </p:childTnLst>
                                </p:cTn>
                              </p:par>
                              <p:par>
                                <p:cTn id="119" presetID="2" presetClass="entr" presetSubtype="2" fill="hold" nodeType="withEffect">
                                  <p:stCondLst>
                                    <p:cond delay="600"/>
                                  </p:stCondLst>
                                  <p:childTnLst>
                                    <p:set>
                                      <p:cBhvr>
                                        <p:cTn id="120" dur="1" fill="hold">
                                          <p:stCondLst>
                                            <p:cond delay="0"/>
                                          </p:stCondLst>
                                        </p:cTn>
                                        <p:tgtEl>
                                          <p:spTgt spid="518"/>
                                        </p:tgtEl>
                                        <p:attrNameLst>
                                          <p:attrName>style.visibility</p:attrName>
                                        </p:attrNameLst>
                                      </p:cBhvr>
                                      <p:to>
                                        <p:strVal val="visible"/>
                                      </p:to>
                                    </p:set>
                                    <p:anim calcmode="lin" valueType="num">
                                      <p:cBhvr additive="base">
                                        <p:cTn id="121" dur="500" fill="hold"/>
                                        <p:tgtEl>
                                          <p:spTgt spid="518"/>
                                        </p:tgtEl>
                                        <p:attrNameLst>
                                          <p:attrName>ppt_x</p:attrName>
                                        </p:attrNameLst>
                                      </p:cBhvr>
                                      <p:tavLst>
                                        <p:tav tm="0">
                                          <p:val>
                                            <p:strVal val="1+#ppt_w/2"/>
                                          </p:val>
                                        </p:tav>
                                        <p:tav tm="100000">
                                          <p:val>
                                            <p:strVal val="#ppt_x"/>
                                          </p:val>
                                        </p:tav>
                                      </p:tavLst>
                                    </p:anim>
                                    <p:anim calcmode="lin" valueType="num">
                                      <p:cBhvr additive="base">
                                        <p:cTn id="122" dur="500" fill="hold"/>
                                        <p:tgtEl>
                                          <p:spTgt spid="518"/>
                                        </p:tgtEl>
                                        <p:attrNameLst>
                                          <p:attrName>ppt_y</p:attrName>
                                        </p:attrNameLst>
                                      </p:cBhvr>
                                      <p:tavLst>
                                        <p:tav tm="0">
                                          <p:val>
                                            <p:strVal val="#ppt_y"/>
                                          </p:val>
                                        </p:tav>
                                        <p:tav tm="100000">
                                          <p:val>
                                            <p:strVal val="#ppt_y"/>
                                          </p:val>
                                        </p:tav>
                                      </p:tavLst>
                                    </p:anim>
                                  </p:childTnLst>
                                </p:cTn>
                              </p:par>
                              <p:par>
                                <p:cTn id="123" presetID="2" presetClass="entr" presetSubtype="2" fill="hold" grpId="0" nodeType="withEffect">
                                  <p:stCondLst>
                                    <p:cond delay="600"/>
                                  </p:stCondLst>
                                  <p:childTnLst>
                                    <p:set>
                                      <p:cBhvr>
                                        <p:cTn id="124" dur="1" fill="hold">
                                          <p:stCondLst>
                                            <p:cond delay="0"/>
                                          </p:stCondLst>
                                        </p:cTn>
                                        <p:tgtEl>
                                          <p:spTgt spid="523"/>
                                        </p:tgtEl>
                                        <p:attrNameLst>
                                          <p:attrName>style.visibility</p:attrName>
                                        </p:attrNameLst>
                                      </p:cBhvr>
                                      <p:to>
                                        <p:strVal val="visible"/>
                                      </p:to>
                                    </p:set>
                                    <p:anim calcmode="lin" valueType="num">
                                      <p:cBhvr additive="base">
                                        <p:cTn id="125" dur="500" fill="hold"/>
                                        <p:tgtEl>
                                          <p:spTgt spid="523"/>
                                        </p:tgtEl>
                                        <p:attrNameLst>
                                          <p:attrName>ppt_x</p:attrName>
                                        </p:attrNameLst>
                                      </p:cBhvr>
                                      <p:tavLst>
                                        <p:tav tm="0">
                                          <p:val>
                                            <p:strVal val="1+#ppt_w/2"/>
                                          </p:val>
                                        </p:tav>
                                        <p:tav tm="100000">
                                          <p:val>
                                            <p:strVal val="#ppt_x"/>
                                          </p:val>
                                        </p:tav>
                                      </p:tavLst>
                                    </p:anim>
                                    <p:anim calcmode="lin" valueType="num">
                                      <p:cBhvr additive="base">
                                        <p:cTn id="126" dur="500" fill="hold"/>
                                        <p:tgtEl>
                                          <p:spTgt spid="523"/>
                                        </p:tgtEl>
                                        <p:attrNameLst>
                                          <p:attrName>ppt_y</p:attrName>
                                        </p:attrNameLst>
                                      </p:cBhvr>
                                      <p:tavLst>
                                        <p:tav tm="0">
                                          <p:val>
                                            <p:strVal val="#ppt_y"/>
                                          </p:val>
                                        </p:tav>
                                        <p:tav tm="100000">
                                          <p:val>
                                            <p:strVal val="#ppt_y"/>
                                          </p:val>
                                        </p:tav>
                                      </p:tavLst>
                                    </p:anim>
                                  </p:childTnLst>
                                </p:cTn>
                              </p:par>
                            </p:childTnLst>
                          </p:cTn>
                        </p:par>
                        <p:par>
                          <p:cTn id="127" fill="hold">
                            <p:stCondLst>
                              <p:cond delay="2000"/>
                            </p:stCondLst>
                            <p:childTnLst>
                              <p:par>
                                <p:cTn id="128" presetID="2" presetClass="entr" presetSubtype="8" fill="hold" grpId="0" nodeType="afterEffect">
                                  <p:stCondLst>
                                    <p:cond delay="0"/>
                                  </p:stCondLst>
                                  <p:childTnLst>
                                    <p:set>
                                      <p:cBhvr>
                                        <p:cTn id="129" dur="1" fill="hold">
                                          <p:stCondLst>
                                            <p:cond delay="0"/>
                                          </p:stCondLst>
                                        </p:cTn>
                                        <p:tgtEl>
                                          <p:spTgt spid="42"/>
                                        </p:tgtEl>
                                        <p:attrNameLst>
                                          <p:attrName>style.visibility</p:attrName>
                                        </p:attrNameLst>
                                      </p:cBhvr>
                                      <p:to>
                                        <p:strVal val="visible"/>
                                      </p:to>
                                    </p:set>
                                    <p:anim calcmode="lin" valueType="num">
                                      <p:cBhvr additive="base">
                                        <p:cTn id="130" dur="500" fill="hold"/>
                                        <p:tgtEl>
                                          <p:spTgt spid="42"/>
                                        </p:tgtEl>
                                        <p:attrNameLst>
                                          <p:attrName>ppt_x</p:attrName>
                                        </p:attrNameLst>
                                      </p:cBhvr>
                                      <p:tavLst>
                                        <p:tav tm="0">
                                          <p:val>
                                            <p:strVal val="0-#ppt_w/2"/>
                                          </p:val>
                                        </p:tav>
                                        <p:tav tm="100000">
                                          <p:val>
                                            <p:strVal val="#ppt_x"/>
                                          </p:val>
                                        </p:tav>
                                      </p:tavLst>
                                    </p:anim>
                                    <p:anim calcmode="lin" valueType="num">
                                      <p:cBhvr additive="base">
                                        <p:cTn id="131" dur="50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 grpId="0" animBg="1"/>
      <p:bldP spid="491" grpId="1" animBg="1"/>
      <p:bldP spid="492" grpId="0" animBg="1"/>
      <p:bldP spid="492" grpId="1" animBg="1"/>
      <p:bldP spid="493" grpId="0" animBg="1"/>
      <p:bldP spid="493" grpId="1" animBg="1"/>
      <p:bldP spid="494" grpId="0" animBg="1"/>
      <p:bldP spid="494" grpId="1" animBg="1"/>
      <p:bldP spid="495" grpId="0" animBg="1"/>
      <p:bldP spid="495" grpId="1" animBg="1"/>
      <p:bldP spid="496" grpId="0" animBg="1"/>
      <p:bldP spid="496" grpId="1" animBg="1"/>
      <p:bldP spid="497" grpId="0" animBg="1"/>
      <p:bldP spid="497" grpId="1" animBg="1"/>
      <p:bldP spid="498" grpId="0" animBg="1"/>
      <p:bldP spid="498" grpId="1" animBg="1"/>
      <p:bldP spid="499" grpId="0" animBg="1"/>
      <p:bldP spid="499" grpId="1" animBg="1"/>
      <p:bldP spid="500" grpId="0" animBg="1"/>
      <p:bldP spid="500" grpId="1" animBg="1"/>
      <p:bldP spid="501" grpId="0" animBg="1"/>
      <p:bldP spid="501" grpId="1" animBg="1"/>
      <p:bldP spid="502" grpId="0" animBg="1"/>
      <p:bldP spid="502" grpId="1" animBg="1"/>
      <p:bldP spid="503" grpId="0" animBg="1"/>
      <p:bldP spid="503" grpId="1" animBg="1"/>
      <p:bldP spid="504" grpId="0" animBg="1"/>
      <p:bldP spid="504" grpId="1" animBg="1"/>
      <p:bldP spid="505" grpId="0" animBg="1"/>
      <p:bldP spid="505" grpId="1" animBg="1"/>
      <p:bldP spid="506" grpId="0" animBg="1"/>
      <p:bldP spid="506" grpId="1" animBg="1"/>
      <p:bldP spid="507" grpId="0" animBg="1"/>
      <p:bldP spid="508" grpId="0"/>
      <p:bldP spid="509" grpId="0" animBg="1"/>
      <p:bldP spid="510" grpId="0" animBg="1"/>
      <p:bldP spid="511" grpId="0" animBg="1"/>
      <p:bldP spid="521" grpId="0"/>
      <p:bldP spid="522" grpId="0"/>
      <p:bldP spid="523" grpId="0"/>
      <p:bldP spid="48" grpId="0" animBg="1"/>
      <p:bldP spid="4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272604" y="1395074"/>
            <a:ext cx="4661855" cy="784830"/>
            <a:chOff x="1261562" y="-1129379"/>
            <a:chExt cx="4661855" cy="784830"/>
          </a:xfrm>
        </p:grpSpPr>
        <p:sp>
          <p:nvSpPr>
            <p:cNvPr id="7" name="Text Box 7"/>
            <p:cNvSpPr txBox="1">
              <a:spLocks noChangeArrowheads="1"/>
            </p:cNvSpPr>
            <p:nvPr/>
          </p:nvSpPr>
          <p:spPr bwMode="auto">
            <a:xfrm>
              <a:off x="3712875" y="-852380"/>
              <a:ext cx="2210542" cy="507831"/>
            </a:xfrm>
            <a:prstGeom prst="rect">
              <a:avLst/>
            </a:prstGeom>
            <a:noFill/>
            <a:ln w="9525">
              <a:noFill/>
              <a:miter lim="800000"/>
            </a:ln>
          </p:spPr>
          <p:txBody>
            <a:bodyPr wrap="none" lIns="45720" tIns="22860" rIns="45720" bIns="22860">
              <a:spAutoFit/>
            </a:bodyPr>
            <a:lstStyle/>
            <a:p>
              <a:pPr algn="ctr" defTabSz="1088390"/>
              <a:r>
                <a:rPr lang="en-US" altLang="zh-CN" sz="3000" dirty="0" smtClean="0"/>
                <a:t>CONCLUSION</a:t>
              </a:r>
              <a:endParaRPr lang="en-CA" sz="3000" spc="-150" dirty="0" smtClean="0">
                <a:latin typeface="微软雅黑" panose="020B0503020204020204" pitchFamily="34" charset="-122"/>
                <a:ea typeface="微软雅黑" panose="020B0503020204020204" pitchFamily="34" charset="-122"/>
                <a:cs typeface="Open Sans" pitchFamily="34" charset="0"/>
              </a:endParaRPr>
            </a:p>
          </p:txBody>
        </p:sp>
        <p:sp>
          <p:nvSpPr>
            <p:cNvPr id="8" name="矩形 7"/>
            <p:cNvSpPr/>
            <p:nvPr/>
          </p:nvSpPr>
          <p:spPr>
            <a:xfrm>
              <a:off x="1261562" y="-1129379"/>
              <a:ext cx="2451313" cy="784830"/>
            </a:xfrm>
            <a:prstGeom prst="rect">
              <a:avLst/>
            </a:prstGeom>
          </p:spPr>
          <p:txBody>
            <a:bodyPr wrap="none">
              <a:spAutoFit/>
            </a:bodyPr>
            <a:lstStyle/>
            <a:p>
              <a:pPr algn="ctr" defTabSz="1088390"/>
              <a:r>
                <a:rPr lang="zh-CN" altLang="en-US" sz="4500" b="1" spc="300" dirty="0" smtClean="0">
                  <a:latin typeface="微软雅黑" panose="020B0503020204020204" pitchFamily="34" charset="-122"/>
                  <a:ea typeface="微软雅黑" panose="020B0503020204020204" pitchFamily="34" charset="-122"/>
                  <a:cs typeface="Open Sans" pitchFamily="34" charset="0"/>
                </a:rPr>
                <a:t>结 束 语</a:t>
              </a:r>
              <a:endParaRPr lang="en-CA" altLang="zh-CN" sz="4500" b="1" spc="300" dirty="0">
                <a:latin typeface="微软雅黑" panose="020B0503020204020204" pitchFamily="34" charset="-122"/>
                <a:ea typeface="微软雅黑" panose="020B0503020204020204" pitchFamily="34" charset="-122"/>
                <a:cs typeface="Open Sans" pitchFamily="34" charset="0"/>
              </a:endParaRPr>
            </a:p>
          </p:txBody>
        </p:sp>
      </p:grpSp>
      <p:sp>
        <p:nvSpPr>
          <p:cNvPr id="4" name="矩形 3"/>
          <p:cNvSpPr/>
          <p:nvPr/>
        </p:nvSpPr>
        <p:spPr>
          <a:xfrm>
            <a:off x="1604059" y="3003091"/>
            <a:ext cx="8982272" cy="1477328"/>
          </a:xfrm>
          <a:prstGeom prst="rect">
            <a:avLst/>
          </a:prstGeom>
        </p:spPr>
        <p:txBody>
          <a:bodyPr wrap="square">
            <a:spAutoFit/>
          </a:bodyPr>
          <a:lstStyle/>
          <a:p>
            <a:pPr algn="just">
              <a:lnSpc>
                <a:spcPct val="150000"/>
              </a:lnSpc>
            </a:pPr>
            <a:r>
              <a:rPr lang="zh-CN" altLang="en-US" sz="1500" spc="300" dirty="0" smtClean="0">
                <a:latin typeface="微软雅黑" panose="020B0503020204020204" pitchFamily="34" charset="-122"/>
                <a:ea typeface="微软雅黑" panose="020B0503020204020204" pitchFamily="34" charset="-122"/>
              </a:rPr>
              <a:t>     让我们再此感谢老师的精彩课程！同时我也代表众行公司感谢大家对我们工作的支持和积极的参与。请您填写内训评估表，对我们课程和工作有什么建议和意见，也请写在上面，来自于您的声音是对我们最大的鼓励和帮助大家在填写评估表的同时，也预祝各位步步高升。真心期待着与您再次相会！谢谢！</a:t>
            </a:r>
            <a:endParaRPr lang="zh-CN" altLang="en-US" sz="1500" spc="300" dirty="0">
              <a:latin typeface="微软雅黑" panose="020B0503020204020204" pitchFamily="34" charset="-122"/>
              <a:ea typeface="微软雅黑" panose="020B0503020204020204" pitchFamily="34" charset="-122"/>
            </a:endParaRPr>
          </a:p>
        </p:txBody>
      </p:sp>
      <p:sp>
        <p:nvSpPr>
          <p:cNvPr id="9" name="矩形 8"/>
          <p:cNvSpPr/>
          <p:nvPr/>
        </p:nvSpPr>
        <p:spPr>
          <a:xfrm>
            <a:off x="3694376" y="1502908"/>
            <a:ext cx="470655" cy="601662"/>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41" presetClass="entr" presetSubtype="0" fill="hold" nodeType="afterEffect">
                                  <p:stCondLst>
                                    <p:cond delay="0"/>
                                  </p:stCondLst>
                                  <p:iterate type="lt">
                                    <p:tmPct val="10000"/>
                                  </p:iterate>
                                  <p:childTnLst>
                                    <p:set>
                                      <p:cBhvr>
                                        <p:cTn id="14" dur="1" fill="hold">
                                          <p:stCondLst>
                                            <p:cond delay="0"/>
                                          </p:stCondLst>
                                        </p:cTn>
                                        <p:tgtEl>
                                          <p:spTgt spid="4">
                                            <p:txEl>
                                              <p:pRg st="0" end="0"/>
                                            </p:txEl>
                                          </p:spTgt>
                                        </p:tgtEl>
                                        <p:attrNameLst>
                                          <p:attrName>style.visibility</p:attrName>
                                        </p:attrNameLst>
                                      </p:cBhvr>
                                      <p:to>
                                        <p:strVal val="visible"/>
                                      </p:to>
                                    </p:set>
                                    <p:anim calcmode="lin" valueType="num">
                                      <p:cBhvr>
                                        <p:cTn id="15"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17"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4">
                                            <p:txEl>
                                              <p:pRg st="0" end="0"/>
                                            </p:txEl>
                                          </p:spTgt>
                                        </p:tgtEl>
                                      </p:cBhvr>
                                    </p:animEffect>
                                  </p:childTnLst>
                                </p:cTn>
                              </p:par>
                            </p:childTnLst>
                          </p:cTn>
                        </p:par>
                        <p:par>
                          <p:cTn id="20" fill="hold">
                            <p:stCondLst>
                              <p:cond delay="8400"/>
                            </p:stCondLst>
                            <p:childTnLst>
                              <p:par>
                                <p:cTn id="21" presetID="2" presetClass="entr" presetSubtype="8"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0-#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10923" y="615732"/>
            <a:ext cx="2260697" cy="630942"/>
            <a:chOff x="542480" y="511781"/>
            <a:chExt cx="2260697" cy="630942"/>
          </a:xfrm>
        </p:grpSpPr>
        <p:sp>
          <p:nvSpPr>
            <p:cNvPr id="6" name="Text Box 7"/>
            <p:cNvSpPr txBox="1">
              <a:spLocks noChangeArrowheads="1"/>
            </p:cNvSpPr>
            <p:nvPr/>
          </p:nvSpPr>
          <p:spPr bwMode="auto">
            <a:xfrm>
              <a:off x="1716982" y="735584"/>
              <a:ext cx="1086195" cy="353943"/>
            </a:xfrm>
            <a:prstGeom prst="rect">
              <a:avLst/>
            </a:prstGeom>
            <a:noFill/>
            <a:ln w="9525">
              <a:noFill/>
              <a:miter lim="800000"/>
            </a:ln>
          </p:spPr>
          <p:txBody>
            <a:bodyPr wrap="none" lIns="45720" tIns="22860" rIns="45720" bIns="22860">
              <a:spAutoFit/>
            </a:bodyPr>
            <a:lstStyle/>
            <a:p>
              <a:pPr algn="ctr" defTabSz="1088390"/>
              <a:r>
                <a:rPr lang="en-CA" sz="2000" spc="-150" dirty="0" smtClean="0">
                  <a:latin typeface="微软雅黑" panose="020B0503020204020204" pitchFamily="34" charset="-122"/>
                  <a:ea typeface="微软雅黑" panose="020B0503020204020204" pitchFamily="34" charset="-122"/>
                  <a:cs typeface="Open Sans" pitchFamily="34" charset="0"/>
                </a:rPr>
                <a:t>About Us</a:t>
              </a:r>
              <a:endParaRPr lang="en-CA" sz="2000" spc="-150" dirty="0">
                <a:latin typeface="微软雅黑" panose="020B0503020204020204" pitchFamily="34" charset="-122"/>
                <a:ea typeface="微软雅黑" panose="020B0503020204020204" pitchFamily="34" charset="-122"/>
                <a:cs typeface="Open Sans" pitchFamily="34" charset="0"/>
              </a:endParaRPr>
            </a:p>
          </p:txBody>
        </p:sp>
        <p:sp>
          <p:nvSpPr>
            <p:cNvPr id="7" name="矩形 6"/>
            <p:cNvSpPr/>
            <p:nvPr/>
          </p:nvSpPr>
          <p:spPr>
            <a:xfrm>
              <a:off x="542480" y="511781"/>
              <a:ext cx="1215397" cy="630942"/>
            </a:xfrm>
            <a:prstGeom prst="rect">
              <a:avLst/>
            </a:prstGeom>
          </p:spPr>
          <p:txBody>
            <a:bodyPr wrap="none">
              <a:spAutoFit/>
            </a:bodyPr>
            <a:lstStyle/>
            <a:p>
              <a:pPr algn="ctr" defTabSz="1088390"/>
              <a:r>
                <a:rPr lang="zh-CN" altLang="en-US" sz="3500" dirty="0" smtClean="0">
                  <a:latin typeface="微软雅黑" panose="020B0503020204020204" pitchFamily="34" charset="-122"/>
                  <a:ea typeface="微软雅黑" panose="020B0503020204020204" pitchFamily="34" charset="-122"/>
                  <a:cs typeface="Open Sans" pitchFamily="34" charset="0"/>
                </a:rPr>
                <a:t>目 录</a:t>
              </a:r>
              <a:endParaRPr lang="en-CA" altLang="zh-CN" sz="3500" dirty="0">
                <a:latin typeface="微软雅黑" panose="020B0503020204020204" pitchFamily="34" charset="-122"/>
                <a:ea typeface="微软雅黑" panose="020B0503020204020204" pitchFamily="34" charset="-122"/>
                <a:cs typeface="Open Sans" pitchFamily="34" charset="0"/>
              </a:endParaRPr>
            </a:p>
          </p:txBody>
        </p:sp>
      </p:grpSp>
      <p:sp>
        <p:nvSpPr>
          <p:cNvPr id="9" name="矩形 8"/>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114" name="组合 113"/>
          <p:cNvGrpSpPr/>
          <p:nvPr/>
        </p:nvGrpSpPr>
        <p:grpSpPr>
          <a:xfrm>
            <a:off x="2486854" y="2824376"/>
            <a:ext cx="3325206" cy="671134"/>
            <a:chOff x="2486854" y="2824376"/>
            <a:chExt cx="3325206" cy="671134"/>
          </a:xfrm>
        </p:grpSpPr>
        <p:sp>
          <p:nvSpPr>
            <p:cNvPr id="73" name="TextBox 6"/>
            <p:cNvSpPr txBox="1">
              <a:spLocks noChangeArrowheads="1"/>
            </p:cNvSpPr>
            <p:nvPr/>
          </p:nvSpPr>
          <p:spPr bwMode="auto">
            <a:xfrm>
              <a:off x="3261905" y="2824376"/>
              <a:ext cx="1744048"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2500" b="1" spc="300" dirty="0" smtClean="0">
                  <a:latin typeface="黑体" panose="02010609060101010101" pitchFamily="49" charset="-122"/>
                  <a:ea typeface="黑体" panose="02010609060101010101" pitchFamily="49" charset="-122"/>
                </a:rPr>
                <a:t>公司概述</a:t>
              </a:r>
              <a:endParaRPr lang="zh-CN" sz="2500" b="1" spc="300" dirty="0">
                <a:latin typeface="黑体" panose="02010609060101010101" pitchFamily="49" charset="-122"/>
                <a:ea typeface="黑体" panose="02010609060101010101" pitchFamily="49" charset="-122"/>
              </a:endParaRPr>
            </a:p>
          </p:txBody>
        </p:sp>
        <p:sp>
          <p:nvSpPr>
            <p:cNvPr id="77" name="TextBox 111"/>
            <p:cNvSpPr txBox="1"/>
            <p:nvPr/>
          </p:nvSpPr>
          <p:spPr>
            <a:xfrm>
              <a:off x="3265654" y="3218511"/>
              <a:ext cx="2546406" cy="276999"/>
            </a:xfrm>
            <a:prstGeom prst="rect">
              <a:avLst/>
            </a:prstGeom>
            <a:noFill/>
          </p:spPr>
          <p:txBody>
            <a:bodyPr wrap="square" rtlCol="0">
              <a:spAutoFit/>
            </a:bodyPr>
            <a:lstStyle/>
            <a:p>
              <a:r>
                <a:rPr lang="en-US" altLang="zh-CN" sz="1200" dirty="0" smtClean="0">
                  <a:solidFill>
                    <a:schemeClr val="bg1">
                      <a:lumMod val="50000"/>
                    </a:schemeClr>
                  </a:solidFill>
                  <a:latin typeface="微软雅黑" panose="020B0503020204020204" pitchFamily="34" charset="-122"/>
                  <a:ea typeface="微软雅黑" panose="020B0503020204020204" pitchFamily="34" charset="-122"/>
                </a:rPr>
                <a:t>COMPANY OVERVIEW</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87" name="组合 86"/>
            <p:cNvGrpSpPr/>
            <p:nvPr/>
          </p:nvGrpSpPr>
          <p:grpSpPr>
            <a:xfrm>
              <a:off x="2486854" y="2933664"/>
              <a:ext cx="635406" cy="547840"/>
              <a:chOff x="2051141" y="1275606"/>
              <a:chExt cx="607778" cy="523947"/>
            </a:xfrm>
            <a:solidFill>
              <a:srgbClr val="6AC5F0"/>
            </a:solidFill>
          </p:grpSpPr>
          <p:sp>
            <p:nvSpPr>
              <p:cNvPr id="88" name="六边形 87"/>
              <p:cNvSpPr/>
              <p:nvPr/>
            </p:nvSpPr>
            <p:spPr>
              <a:xfrm>
                <a:off x="2051141" y="1275606"/>
                <a:ext cx="607778" cy="523947"/>
              </a:xfrm>
              <a:prstGeom prst="hexagon">
                <a:avLst/>
              </a:pr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b="1" i="0" u="none" strike="noStrike" kern="0" cap="none" spc="0" normalizeH="0" baseline="0" noProof="0" dirty="0">
                  <a:ln>
                    <a:noFill/>
                  </a:ln>
                  <a:solidFill>
                    <a:prstClr val="white"/>
                  </a:solidFill>
                  <a:effectLst/>
                  <a:uLnTx/>
                  <a:uFillTx/>
                  <a:latin typeface="Calibri" panose="020F0702030404030204"/>
                  <a:ea typeface="宋体" panose="02010600030101010101" pitchFamily="2" charset="-122"/>
                  <a:cs typeface="+mn-cs"/>
                </a:endParaRPr>
              </a:p>
            </p:txBody>
          </p:sp>
          <p:sp>
            <p:nvSpPr>
              <p:cNvPr id="89" name="TextBox 35"/>
              <p:cNvSpPr txBox="1"/>
              <p:nvPr/>
            </p:nvSpPr>
            <p:spPr>
              <a:xfrm>
                <a:off x="2109838" y="1315970"/>
                <a:ext cx="486364" cy="45624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500" b="1" i="0" u="none" strike="noStrike" kern="0" cap="none" spc="0" normalizeH="0" baseline="0" noProof="0" dirty="0">
                    <a:ln>
                      <a:noFill/>
                    </a:ln>
                    <a:solidFill>
                      <a:srgbClr val="FFFFFF"/>
                    </a:solidFill>
                    <a:effectLst/>
                    <a:uLnTx/>
                    <a:uFillTx/>
                    <a:latin typeface="Calibri" panose="020F0702030404030204"/>
                    <a:ea typeface="宋体" panose="02010600030101010101" pitchFamily="2" charset="-122"/>
                  </a:rPr>
                  <a:t>01</a:t>
                </a:r>
                <a:endParaRPr kumimoji="0" lang="zh-CN" altLang="en-US" sz="2500" b="1" i="0" u="none" strike="noStrike" kern="0" cap="none" spc="0" normalizeH="0" baseline="0" noProof="0" dirty="0">
                  <a:ln>
                    <a:noFill/>
                  </a:ln>
                  <a:solidFill>
                    <a:srgbClr val="FFFFFF"/>
                  </a:solidFill>
                  <a:effectLst/>
                  <a:uLnTx/>
                  <a:uFillTx/>
                  <a:latin typeface="Calibri" panose="020F0702030404030204"/>
                  <a:ea typeface="宋体" panose="02010600030101010101" pitchFamily="2" charset="-122"/>
                </a:endParaRPr>
              </a:p>
            </p:txBody>
          </p:sp>
        </p:grpSp>
      </p:grpSp>
      <p:grpSp>
        <p:nvGrpSpPr>
          <p:cNvPr id="115" name="组合 114"/>
          <p:cNvGrpSpPr/>
          <p:nvPr/>
        </p:nvGrpSpPr>
        <p:grpSpPr>
          <a:xfrm>
            <a:off x="6604655" y="2805855"/>
            <a:ext cx="2735104" cy="696620"/>
            <a:chOff x="6604655" y="2805855"/>
            <a:chExt cx="2735104" cy="696620"/>
          </a:xfrm>
        </p:grpSpPr>
        <p:sp>
          <p:nvSpPr>
            <p:cNvPr id="74" name="TextBox 6"/>
            <p:cNvSpPr txBox="1">
              <a:spLocks noChangeArrowheads="1"/>
            </p:cNvSpPr>
            <p:nvPr/>
          </p:nvSpPr>
          <p:spPr bwMode="auto">
            <a:xfrm>
              <a:off x="7410762" y="2805855"/>
              <a:ext cx="1850093"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2500" b="1" spc="300" dirty="0" smtClean="0">
                  <a:latin typeface="黑体" panose="02010609060101010101" pitchFamily="49" charset="-122"/>
                  <a:ea typeface="黑体" panose="02010609060101010101" pitchFamily="49" charset="-122"/>
                </a:rPr>
                <a:t>公司架构</a:t>
              </a:r>
              <a:endParaRPr lang="zh-CN" sz="2500" b="1" spc="300" dirty="0">
                <a:latin typeface="黑体" panose="02010609060101010101" pitchFamily="49" charset="-122"/>
                <a:ea typeface="黑体" panose="02010609060101010101" pitchFamily="49" charset="-122"/>
              </a:endParaRPr>
            </a:p>
          </p:txBody>
        </p:sp>
        <p:sp>
          <p:nvSpPr>
            <p:cNvPr id="78" name="TextBox 112"/>
            <p:cNvSpPr txBox="1"/>
            <p:nvPr/>
          </p:nvSpPr>
          <p:spPr>
            <a:xfrm>
              <a:off x="7440457" y="3225476"/>
              <a:ext cx="1899302" cy="276999"/>
            </a:xfrm>
            <a:prstGeom prst="rect">
              <a:avLst/>
            </a:prstGeom>
            <a:noFill/>
          </p:spPr>
          <p:txBody>
            <a:bodyPr wrap="none" rtlCol="0">
              <a:spAutoFit/>
            </a:bodyPr>
            <a:lstStyle/>
            <a:p>
              <a:r>
                <a:rPr lang="en-US" altLang="zh-CN" sz="1200" dirty="0" smtClean="0">
                  <a:solidFill>
                    <a:schemeClr val="bg1">
                      <a:lumMod val="50000"/>
                    </a:schemeClr>
                  </a:solidFill>
                  <a:latin typeface="微软雅黑" panose="020B0503020204020204" pitchFamily="34" charset="-122"/>
                  <a:ea typeface="微软雅黑" panose="020B0503020204020204" pitchFamily="34" charset="-122"/>
                </a:rPr>
                <a:t>COMPANY STRUCTURE</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90" name="组合 89"/>
            <p:cNvGrpSpPr/>
            <p:nvPr/>
          </p:nvGrpSpPr>
          <p:grpSpPr>
            <a:xfrm>
              <a:off x="6604655" y="2913456"/>
              <a:ext cx="635406" cy="547840"/>
              <a:chOff x="2051142" y="1275606"/>
              <a:chExt cx="607778" cy="523947"/>
            </a:xfrm>
            <a:solidFill>
              <a:srgbClr val="6AC5F0"/>
            </a:solidFill>
          </p:grpSpPr>
          <p:sp>
            <p:nvSpPr>
              <p:cNvPr id="91" name="六边形 90"/>
              <p:cNvSpPr/>
              <p:nvPr/>
            </p:nvSpPr>
            <p:spPr>
              <a:xfrm>
                <a:off x="2051142" y="1275606"/>
                <a:ext cx="607778" cy="523947"/>
              </a:xfrm>
              <a:prstGeom prst="hexagon">
                <a:avLst/>
              </a:pr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b="1" i="0" u="none" strike="noStrike" kern="0" cap="none" spc="0" normalizeH="0" baseline="0" noProof="0" dirty="0">
                  <a:ln>
                    <a:noFill/>
                  </a:ln>
                  <a:solidFill>
                    <a:prstClr val="white"/>
                  </a:solidFill>
                  <a:effectLst/>
                  <a:uLnTx/>
                  <a:uFillTx/>
                  <a:latin typeface="Calibri" panose="020F0702030404030204"/>
                  <a:ea typeface="宋体" panose="02010600030101010101" pitchFamily="2" charset="-122"/>
                  <a:cs typeface="+mn-cs"/>
                </a:endParaRPr>
              </a:p>
            </p:txBody>
          </p:sp>
          <p:sp>
            <p:nvSpPr>
              <p:cNvPr id="92" name="TextBox 39"/>
              <p:cNvSpPr txBox="1"/>
              <p:nvPr/>
            </p:nvSpPr>
            <p:spPr>
              <a:xfrm>
                <a:off x="2111849" y="1312044"/>
                <a:ext cx="486364" cy="45624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500" b="1" i="0" u="none" strike="noStrike" kern="0" cap="none" spc="0" normalizeH="0" baseline="0" noProof="0" dirty="0" smtClean="0">
                    <a:ln>
                      <a:noFill/>
                    </a:ln>
                    <a:solidFill>
                      <a:srgbClr val="FFFFFF"/>
                    </a:solidFill>
                    <a:effectLst/>
                    <a:uLnTx/>
                    <a:uFillTx/>
                    <a:latin typeface="Calibri" panose="020F0702030404030204"/>
                    <a:ea typeface="宋体" panose="02010600030101010101" pitchFamily="2" charset="-122"/>
                  </a:rPr>
                  <a:t>02</a:t>
                </a:r>
                <a:endParaRPr kumimoji="0" lang="zh-CN" altLang="en-US" sz="2500" b="1" i="0" u="none" strike="noStrike" kern="0" cap="none" spc="0" normalizeH="0" baseline="0" noProof="0" dirty="0">
                  <a:ln>
                    <a:noFill/>
                  </a:ln>
                  <a:solidFill>
                    <a:srgbClr val="FFFFFF"/>
                  </a:solidFill>
                  <a:effectLst/>
                  <a:uLnTx/>
                  <a:uFillTx/>
                  <a:latin typeface="Calibri" panose="020F0702030404030204"/>
                  <a:ea typeface="宋体" panose="02010600030101010101" pitchFamily="2" charset="-122"/>
                </a:endParaRPr>
              </a:p>
            </p:txBody>
          </p:sp>
        </p:grpSp>
      </p:grpSp>
      <p:grpSp>
        <p:nvGrpSpPr>
          <p:cNvPr id="116" name="组合 115"/>
          <p:cNvGrpSpPr/>
          <p:nvPr/>
        </p:nvGrpSpPr>
        <p:grpSpPr>
          <a:xfrm>
            <a:off x="2486854" y="3805056"/>
            <a:ext cx="2971640" cy="654632"/>
            <a:chOff x="2486854" y="3805056"/>
            <a:chExt cx="2971640" cy="654632"/>
          </a:xfrm>
        </p:grpSpPr>
        <p:sp>
          <p:nvSpPr>
            <p:cNvPr id="75" name="TextBox 6"/>
            <p:cNvSpPr txBox="1">
              <a:spLocks noChangeArrowheads="1"/>
            </p:cNvSpPr>
            <p:nvPr/>
          </p:nvSpPr>
          <p:spPr bwMode="auto">
            <a:xfrm>
              <a:off x="3261904" y="3805056"/>
              <a:ext cx="219658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2500" b="1" spc="300" dirty="0" smtClean="0">
                  <a:latin typeface="黑体" panose="02010609060101010101" pitchFamily="49" charset="-122"/>
                  <a:ea typeface="黑体" panose="02010609060101010101" pitchFamily="49" charset="-122"/>
                </a:rPr>
                <a:t>规章制度</a:t>
              </a:r>
              <a:endParaRPr lang="zh-CN" sz="2500" b="1" spc="300" dirty="0">
                <a:latin typeface="黑体" panose="02010609060101010101" pitchFamily="49" charset="-122"/>
                <a:ea typeface="黑体" panose="02010609060101010101" pitchFamily="49" charset="-122"/>
              </a:endParaRPr>
            </a:p>
          </p:txBody>
        </p:sp>
        <p:sp>
          <p:nvSpPr>
            <p:cNvPr id="79" name="TextBox 113"/>
            <p:cNvSpPr txBox="1"/>
            <p:nvPr/>
          </p:nvSpPr>
          <p:spPr>
            <a:xfrm>
              <a:off x="3298031" y="4182689"/>
              <a:ext cx="2160463" cy="276999"/>
            </a:xfrm>
            <a:prstGeom prst="rect">
              <a:avLst/>
            </a:prstGeom>
            <a:noFill/>
          </p:spPr>
          <p:txBody>
            <a:bodyPr wrap="none" rtlCol="0">
              <a:spAutoFit/>
            </a:bodyPr>
            <a:lstStyle/>
            <a:p>
              <a:r>
                <a:rPr lang="en-US" altLang="zh-CN" sz="1200" dirty="0">
                  <a:solidFill>
                    <a:schemeClr val="bg1">
                      <a:lumMod val="50000"/>
                    </a:schemeClr>
                  </a:solidFill>
                  <a:latin typeface="微软雅黑" panose="020B0503020204020204" pitchFamily="34" charset="-122"/>
                  <a:ea typeface="微软雅黑" panose="020B0503020204020204" pitchFamily="34" charset="-122"/>
                </a:rPr>
                <a:t>RULES AND </a:t>
              </a:r>
              <a:r>
                <a:rPr lang="en-US" altLang="zh-CN" sz="1200" dirty="0" smtClean="0">
                  <a:solidFill>
                    <a:schemeClr val="bg1">
                      <a:lumMod val="50000"/>
                    </a:schemeClr>
                  </a:solidFill>
                  <a:latin typeface="微软雅黑" panose="020B0503020204020204" pitchFamily="34" charset="-122"/>
                  <a:ea typeface="微软雅黑" panose="020B0503020204020204" pitchFamily="34" charset="-122"/>
                </a:rPr>
                <a:t>REGULATIONS</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93" name="组合 92"/>
            <p:cNvGrpSpPr/>
            <p:nvPr/>
          </p:nvGrpSpPr>
          <p:grpSpPr>
            <a:xfrm>
              <a:off x="2486854" y="3817785"/>
              <a:ext cx="635406" cy="547840"/>
              <a:chOff x="2051142" y="1275606"/>
              <a:chExt cx="607778" cy="523947"/>
            </a:xfrm>
            <a:solidFill>
              <a:srgbClr val="6AC5F0"/>
            </a:solidFill>
          </p:grpSpPr>
          <p:sp>
            <p:nvSpPr>
              <p:cNvPr id="94" name="六边形 93"/>
              <p:cNvSpPr/>
              <p:nvPr/>
            </p:nvSpPr>
            <p:spPr>
              <a:xfrm>
                <a:off x="2051142" y="1275606"/>
                <a:ext cx="607778" cy="523947"/>
              </a:xfrm>
              <a:prstGeom prst="hexagon">
                <a:avLst/>
              </a:pr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b="1" i="0" u="none" strike="noStrike" kern="0" cap="none" spc="0" normalizeH="0" baseline="0" noProof="0" dirty="0">
                  <a:ln>
                    <a:noFill/>
                  </a:ln>
                  <a:solidFill>
                    <a:prstClr val="white"/>
                  </a:solidFill>
                  <a:effectLst/>
                  <a:uLnTx/>
                  <a:uFillTx/>
                  <a:latin typeface="Calibri" panose="020F0702030404030204"/>
                  <a:ea typeface="宋体" panose="02010600030101010101" pitchFamily="2" charset="-122"/>
                  <a:cs typeface="+mn-cs"/>
                </a:endParaRPr>
              </a:p>
            </p:txBody>
          </p:sp>
          <p:sp>
            <p:nvSpPr>
              <p:cNvPr id="95" name="TextBox 43"/>
              <p:cNvSpPr txBox="1"/>
              <p:nvPr/>
            </p:nvSpPr>
            <p:spPr>
              <a:xfrm>
                <a:off x="2111849" y="1309455"/>
                <a:ext cx="486364" cy="45624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500" b="1" i="0" u="none" strike="noStrike" kern="0" cap="none" spc="0" normalizeH="0" baseline="0" noProof="0" dirty="0" smtClean="0">
                    <a:ln>
                      <a:noFill/>
                    </a:ln>
                    <a:solidFill>
                      <a:srgbClr val="FFFFFF"/>
                    </a:solidFill>
                    <a:effectLst/>
                    <a:uLnTx/>
                    <a:uFillTx/>
                    <a:latin typeface="Calibri" panose="020F0702030404030204"/>
                    <a:ea typeface="宋体" panose="02010600030101010101" pitchFamily="2" charset="-122"/>
                  </a:rPr>
                  <a:t>03</a:t>
                </a:r>
                <a:endParaRPr kumimoji="0" lang="zh-CN" altLang="en-US" sz="2500" b="1" i="0" u="none" strike="noStrike" kern="0" cap="none" spc="0" normalizeH="0" baseline="0" noProof="0" dirty="0">
                  <a:ln>
                    <a:noFill/>
                  </a:ln>
                  <a:solidFill>
                    <a:srgbClr val="FFFFFF"/>
                  </a:solidFill>
                  <a:effectLst/>
                  <a:uLnTx/>
                  <a:uFillTx/>
                  <a:latin typeface="Calibri" panose="020F0702030404030204"/>
                  <a:ea typeface="宋体" panose="02010600030101010101" pitchFamily="2" charset="-122"/>
                </a:endParaRPr>
              </a:p>
            </p:txBody>
          </p:sp>
        </p:grpSp>
      </p:grpSp>
      <p:grpSp>
        <p:nvGrpSpPr>
          <p:cNvPr id="117" name="组合 116"/>
          <p:cNvGrpSpPr/>
          <p:nvPr/>
        </p:nvGrpSpPr>
        <p:grpSpPr>
          <a:xfrm>
            <a:off x="6604655" y="3778515"/>
            <a:ext cx="2735104" cy="665675"/>
            <a:chOff x="6604655" y="3778515"/>
            <a:chExt cx="2735104" cy="665675"/>
          </a:xfrm>
        </p:grpSpPr>
        <p:sp>
          <p:nvSpPr>
            <p:cNvPr id="76" name="TextBox 6"/>
            <p:cNvSpPr txBox="1">
              <a:spLocks noChangeArrowheads="1"/>
            </p:cNvSpPr>
            <p:nvPr/>
          </p:nvSpPr>
          <p:spPr bwMode="auto">
            <a:xfrm>
              <a:off x="7440457" y="3778515"/>
              <a:ext cx="1899302"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2500" b="1" spc="300" dirty="0" smtClean="0">
                  <a:latin typeface="黑体" panose="02010609060101010101" pitchFamily="49" charset="-122"/>
                  <a:ea typeface="黑体" panose="02010609060101010101" pitchFamily="49" charset="-122"/>
                </a:rPr>
                <a:t>产品服务</a:t>
              </a:r>
              <a:endParaRPr lang="zh-CN" sz="2500" b="1" spc="300" dirty="0">
                <a:latin typeface="黑体" panose="02010609060101010101" pitchFamily="49" charset="-122"/>
                <a:ea typeface="黑体" panose="02010609060101010101" pitchFamily="49" charset="-122"/>
              </a:endParaRPr>
            </a:p>
          </p:txBody>
        </p:sp>
        <p:sp>
          <p:nvSpPr>
            <p:cNvPr id="80" name="TextBox 114"/>
            <p:cNvSpPr txBox="1"/>
            <p:nvPr/>
          </p:nvSpPr>
          <p:spPr>
            <a:xfrm>
              <a:off x="7452100" y="4167191"/>
              <a:ext cx="1582421" cy="276999"/>
            </a:xfrm>
            <a:prstGeom prst="rect">
              <a:avLst/>
            </a:prstGeom>
            <a:noFill/>
          </p:spPr>
          <p:txBody>
            <a:bodyPr wrap="none" rtlCol="0">
              <a:spAutoFit/>
            </a:bodyPr>
            <a:lstStyle/>
            <a:p>
              <a:r>
                <a:rPr lang="en-US" altLang="zh-CN" sz="1200" dirty="0" smtClean="0">
                  <a:solidFill>
                    <a:schemeClr val="bg1">
                      <a:lumMod val="50000"/>
                    </a:schemeClr>
                  </a:solidFill>
                  <a:latin typeface="微软雅黑" panose="020B0503020204020204" pitchFamily="34" charset="-122"/>
                  <a:ea typeface="微软雅黑" panose="020B0503020204020204" pitchFamily="34" charset="-122"/>
                </a:rPr>
                <a:t>PRODUCT SERVICE</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96" name="组合 95"/>
            <p:cNvGrpSpPr/>
            <p:nvPr/>
          </p:nvGrpSpPr>
          <p:grpSpPr>
            <a:xfrm>
              <a:off x="6604655" y="3839733"/>
              <a:ext cx="635406" cy="547840"/>
              <a:chOff x="3121710" y="3574559"/>
              <a:chExt cx="607778" cy="523947"/>
            </a:xfrm>
            <a:solidFill>
              <a:srgbClr val="6AC5F0"/>
            </a:solidFill>
          </p:grpSpPr>
          <p:sp>
            <p:nvSpPr>
              <p:cNvPr id="97" name="六边形 96"/>
              <p:cNvSpPr/>
              <p:nvPr/>
            </p:nvSpPr>
            <p:spPr>
              <a:xfrm>
                <a:off x="3121710" y="3574559"/>
                <a:ext cx="607778" cy="523947"/>
              </a:xfrm>
              <a:prstGeom prst="hexagon">
                <a:avLst/>
              </a:prstGeom>
              <a:solidFill>
                <a:srgbClr val="2B6A28"/>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b="1" i="0" u="none" strike="noStrike" kern="0" cap="none" spc="0" normalizeH="0" baseline="0" noProof="0" dirty="0">
                  <a:ln>
                    <a:noFill/>
                  </a:ln>
                  <a:solidFill>
                    <a:prstClr val="white"/>
                  </a:solidFill>
                  <a:effectLst/>
                  <a:uLnTx/>
                  <a:uFillTx/>
                  <a:latin typeface="Calibri" panose="020F0702030404030204"/>
                  <a:ea typeface="宋体" panose="02010600030101010101" pitchFamily="2" charset="-122"/>
                  <a:cs typeface="+mn-cs"/>
                </a:endParaRPr>
              </a:p>
            </p:txBody>
          </p:sp>
          <p:sp>
            <p:nvSpPr>
              <p:cNvPr id="98" name="TextBox 63"/>
              <p:cNvSpPr txBox="1"/>
              <p:nvPr/>
            </p:nvSpPr>
            <p:spPr>
              <a:xfrm>
                <a:off x="3182417" y="3608409"/>
                <a:ext cx="486364" cy="45624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500" b="1" i="0" u="none" strike="noStrike" kern="0" cap="none" spc="0" normalizeH="0" baseline="0" noProof="0" dirty="0" smtClean="0">
                    <a:ln>
                      <a:noFill/>
                    </a:ln>
                    <a:solidFill>
                      <a:srgbClr val="FFFFFF"/>
                    </a:solidFill>
                    <a:effectLst/>
                    <a:uLnTx/>
                    <a:uFillTx/>
                    <a:latin typeface="Calibri" panose="020F0702030404030204"/>
                    <a:ea typeface="宋体" panose="02010600030101010101" pitchFamily="2" charset="-122"/>
                  </a:rPr>
                  <a:t>04</a:t>
                </a:r>
                <a:endParaRPr kumimoji="0" lang="zh-CN" altLang="en-US" sz="2500" b="1" i="0" u="none" strike="noStrike" kern="0" cap="none" spc="0" normalizeH="0" baseline="0" noProof="0" dirty="0">
                  <a:ln>
                    <a:noFill/>
                  </a:ln>
                  <a:solidFill>
                    <a:srgbClr val="FFFFFF"/>
                  </a:solidFill>
                  <a:effectLst/>
                  <a:uLnTx/>
                  <a:uFillTx/>
                  <a:latin typeface="Calibri" panose="020F0702030404030204"/>
                  <a:ea typeface="宋体" panose="02010600030101010101" pitchFamily="2" charset="-122"/>
                </a:endParaRPr>
              </a:p>
            </p:txBody>
          </p:sp>
        </p:grpSp>
      </p:grpSp>
      <p:sp>
        <p:nvSpPr>
          <p:cNvPr id="113" name="矩形 112"/>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13"/>
                                        </p:tgtEl>
                                        <p:attrNameLst>
                                          <p:attrName>style.visibility</p:attrName>
                                        </p:attrNameLst>
                                      </p:cBhvr>
                                      <p:to>
                                        <p:strVal val="visible"/>
                                      </p:to>
                                    </p:set>
                                    <p:anim calcmode="lin" valueType="num">
                                      <p:cBhvr additive="base">
                                        <p:cTn id="7" dur="500" fill="hold"/>
                                        <p:tgtEl>
                                          <p:spTgt spid="113"/>
                                        </p:tgtEl>
                                        <p:attrNameLst>
                                          <p:attrName>ppt_x</p:attrName>
                                        </p:attrNameLst>
                                      </p:cBhvr>
                                      <p:tavLst>
                                        <p:tav tm="0">
                                          <p:val>
                                            <p:strVal val="0-#ppt_w/2"/>
                                          </p:val>
                                        </p:tav>
                                        <p:tav tm="100000">
                                          <p:val>
                                            <p:strVal val="#ppt_x"/>
                                          </p:val>
                                        </p:tav>
                                      </p:tavLst>
                                    </p:anim>
                                    <p:anim calcmode="lin" valueType="num">
                                      <p:cBhvr additive="base">
                                        <p:cTn id="8" dur="500" fill="hold"/>
                                        <p:tgtEl>
                                          <p:spTgt spid="11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114"/>
                                        </p:tgtEl>
                                        <p:attrNameLst>
                                          <p:attrName>style.visibility</p:attrName>
                                        </p:attrNameLst>
                                      </p:cBhvr>
                                      <p:to>
                                        <p:strVal val="visible"/>
                                      </p:to>
                                    </p:set>
                                    <p:animEffect transition="in" filter="wipe(left)">
                                      <p:cBhvr>
                                        <p:cTn id="16" dur="500"/>
                                        <p:tgtEl>
                                          <p:spTgt spid="114"/>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115"/>
                                        </p:tgtEl>
                                        <p:attrNameLst>
                                          <p:attrName>style.visibility</p:attrName>
                                        </p:attrNameLst>
                                      </p:cBhvr>
                                      <p:to>
                                        <p:strVal val="visible"/>
                                      </p:to>
                                    </p:set>
                                    <p:animEffect transition="in" filter="wipe(left)">
                                      <p:cBhvr>
                                        <p:cTn id="20" dur="500"/>
                                        <p:tgtEl>
                                          <p:spTgt spid="115"/>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116"/>
                                        </p:tgtEl>
                                        <p:attrNameLst>
                                          <p:attrName>style.visibility</p:attrName>
                                        </p:attrNameLst>
                                      </p:cBhvr>
                                      <p:to>
                                        <p:strVal val="visible"/>
                                      </p:to>
                                    </p:set>
                                    <p:animEffect transition="in" filter="wipe(left)">
                                      <p:cBhvr>
                                        <p:cTn id="24" dur="500"/>
                                        <p:tgtEl>
                                          <p:spTgt spid="116"/>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117"/>
                                        </p:tgtEl>
                                        <p:attrNameLst>
                                          <p:attrName>style.visibility</p:attrName>
                                        </p:attrNameLst>
                                      </p:cBhvr>
                                      <p:to>
                                        <p:strVal val="visible"/>
                                      </p:to>
                                    </p:set>
                                    <p:animEffect transition="in" filter="wipe(left)">
                                      <p:cBhvr>
                                        <p:cTn id="28" dur="500"/>
                                        <p:tgtEl>
                                          <p:spTgt spid="117"/>
                                        </p:tgtEl>
                                      </p:cBhvr>
                                    </p:animEffect>
                                  </p:childTnLst>
                                </p:cTn>
                              </p:par>
                            </p:childTnLst>
                          </p:cTn>
                        </p:par>
                        <p:par>
                          <p:cTn id="29" fill="hold">
                            <p:stCondLst>
                              <p:cond delay="3000"/>
                            </p:stCondLst>
                            <p:childTnLst>
                              <p:par>
                                <p:cTn id="30" presetID="2" presetClass="entr" presetSubtype="8" fill="hold" grpId="0" nodeType="afterEffect">
                                  <p:stCondLst>
                                    <p:cond delay="0"/>
                                  </p:stCondLst>
                                  <p:childTnLst>
                                    <p:set>
                                      <p:cBhvr>
                                        <p:cTn id="31" dur="1" fill="hold">
                                          <p:stCondLst>
                                            <p:cond delay="0"/>
                                          </p:stCondLst>
                                        </p:cTn>
                                        <p:tgtEl>
                                          <p:spTgt spid="31"/>
                                        </p:tgtEl>
                                        <p:attrNameLst>
                                          <p:attrName>style.visibility</p:attrName>
                                        </p:attrNameLst>
                                      </p:cBhvr>
                                      <p:to>
                                        <p:strVal val="visible"/>
                                      </p:to>
                                    </p:set>
                                    <p:anim calcmode="lin" valueType="num">
                                      <p:cBhvr additive="base">
                                        <p:cTn id="32" dur="500" fill="hold"/>
                                        <p:tgtEl>
                                          <p:spTgt spid="31"/>
                                        </p:tgtEl>
                                        <p:attrNameLst>
                                          <p:attrName>ppt_x</p:attrName>
                                        </p:attrNameLst>
                                      </p:cBhvr>
                                      <p:tavLst>
                                        <p:tav tm="0">
                                          <p:val>
                                            <p:strVal val="0-#ppt_w/2"/>
                                          </p:val>
                                        </p:tav>
                                        <p:tav tm="100000">
                                          <p:val>
                                            <p:strVal val="#ppt_x"/>
                                          </p:val>
                                        </p:tav>
                                      </p:tavLst>
                                    </p:anim>
                                    <p:anim calcmode="lin" valueType="num">
                                      <p:cBhvr additive="base">
                                        <p:cTn id="33" dur="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 grpId="0" animBg="1"/>
      <p:bldP spid="3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0" y="0"/>
            <a:ext cx="12262391" cy="6897595"/>
          </a:xfrm>
          <a:prstGeom prst="rect">
            <a:avLst/>
          </a:prstGeom>
        </p:spPr>
      </p:pic>
      <p:grpSp>
        <p:nvGrpSpPr>
          <p:cNvPr id="11" name="组合 10"/>
          <p:cNvGrpSpPr/>
          <p:nvPr/>
        </p:nvGrpSpPr>
        <p:grpSpPr>
          <a:xfrm>
            <a:off x="5018298" y="3528099"/>
            <a:ext cx="2604462" cy="883139"/>
            <a:chOff x="5018298" y="3790263"/>
            <a:chExt cx="2604462" cy="883139"/>
          </a:xfrm>
        </p:grpSpPr>
        <p:sp>
          <p:nvSpPr>
            <p:cNvPr id="5" name="TextBox 6"/>
            <p:cNvSpPr txBox="1">
              <a:spLocks noChangeArrowheads="1"/>
            </p:cNvSpPr>
            <p:nvPr/>
          </p:nvSpPr>
          <p:spPr bwMode="auto">
            <a:xfrm>
              <a:off x="5018298" y="3790263"/>
              <a:ext cx="2604462"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500" b="1" spc="600" dirty="0" smtClean="0">
                  <a:solidFill>
                    <a:schemeClr val="bg1"/>
                  </a:solidFill>
                  <a:latin typeface="黑体" panose="02010609060101010101" pitchFamily="49" charset="-122"/>
                  <a:ea typeface="黑体" panose="02010609060101010101" pitchFamily="49" charset="-122"/>
                </a:rPr>
                <a:t>公司概述</a:t>
              </a:r>
              <a:endParaRPr lang="zh-CN" sz="3500" b="1" spc="600" dirty="0">
                <a:solidFill>
                  <a:schemeClr val="bg1"/>
                </a:solidFill>
                <a:latin typeface="黑体" panose="02010609060101010101" pitchFamily="49" charset="-122"/>
                <a:ea typeface="黑体" panose="02010609060101010101" pitchFamily="49" charset="-122"/>
              </a:endParaRPr>
            </a:p>
          </p:txBody>
        </p:sp>
        <p:sp>
          <p:nvSpPr>
            <p:cNvPr id="6" name="TextBox 111"/>
            <p:cNvSpPr txBox="1"/>
            <p:nvPr/>
          </p:nvSpPr>
          <p:spPr>
            <a:xfrm>
              <a:off x="5076354" y="4365625"/>
              <a:ext cx="2546406" cy="307777"/>
            </a:xfrm>
            <a:prstGeom prst="rect">
              <a:avLst/>
            </a:prstGeom>
            <a:noFill/>
          </p:spPr>
          <p:txBody>
            <a:bodyPr wrap="square" rtlCol="0">
              <a:spAutoFit/>
            </a:bodyPr>
            <a:lstStyle/>
            <a:p>
              <a:r>
                <a:rPr lang="en-US" altLang="zh-CN" sz="1400" dirty="0" smtClean="0">
                  <a:solidFill>
                    <a:schemeClr val="bg1"/>
                  </a:solidFill>
                  <a:latin typeface="微软雅黑" panose="020B0503020204020204" pitchFamily="34" charset="-122"/>
                  <a:ea typeface="微软雅黑" panose="020B0503020204020204" pitchFamily="34" charset="-122"/>
                </a:rPr>
                <a:t>COMPANY OVERVIEW</a:t>
              </a:r>
              <a:endParaRPr lang="zh-CN" altLang="en-US" sz="1400" dirty="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5208778" y="1847813"/>
            <a:ext cx="1847469" cy="1592867"/>
            <a:chOff x="2051141" y="1275606"/>
            <a:chExt cx="607778" cy="523947"/>
          </a:xfrm>
          <a:solidFill>
            <a:srgbClr val="2B6A28"/>
          </a:solidFill>
        </p:grpSpPr>
        <p:sp>
          <p:nvSpPr>
            <p:cNvPr id="8" name="六边形 7"/>
            <p:cNvSpPr/>
            <p:nvPr/>
          </p:nvSpPr>
          <p:spPr>
            <a:xfrm>
              <a:off x="2051141" y="1275606"/>
              <a:ext cx="607778" cy="523947"/>
            </a:xfrm>
            <a:prstGeom prst="hexagon">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b="1" i="0" u="none" strike="noStrike" kern="0" cap="none" spc="0" normalizeH="0" baseline="0" noProof="0" dirty="0">
                <a:ln>
                  <a:noFill/>
                </a:ln>
                <a:solidFill>
                  <a:prstClr val="white"/>
                </a:solidFill>
                <a:effectLst/>
                <a:uLnTx/>
                <a:uFillTx/>
                <a:latin typeface="Calibri" panose="020F0702030404030204"/>
                <a:ea typeface="宋体" panose="02010600030101010101" pitchFamily="2" charset="-122"/>
                <a:cs typeface="+mn-cs"/>
              </a:endParaRPr>
            </a:p>
          </p:txBody>
        </p:sp>
        <p:sp>
          <p:nvSpPr>
            <p:cNvPr id="9" name="TextBox 35"/>
            <p:cNvSpPr txBox="1"/>
            <p:nvPr/>
          </p:nvSpPr>
          <p:spPr>
            <a:xfrm>
              <a:off x="2196507" y="1370537"/>
              <a:ext cx="317045" cy="33408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6000" b="1" i="0" u="none" strike="noStrike" kern="0" cap="none" spc="0" normalizeH="0" baseline="0" noProof="0" dirty="0">
                  <a:ln>
                    <a:noFill/>
                  </a:ln>
                  <a:solidFill>
                    <a:srgbClr val="FFFFFF"/>
                  </a:solidFill>
                  <a:effectLst/>
                  <a:uLnTx/>
                  <a:uFillTx/>
                  <a:latin typeface="黑体" panose="02010609060101010101" pitchFamily="49" charset="-122"/>
                  <a:ea typeface="黑体" panose="02010609060101010101" pitchFamily="49" charset="-122"/>
                </a:rPr>
                <a:t>01</a:t>
              </a:r>
              <a:endParaRPr kumimoji="0" lang="zh-CN" altLang="en-US" sz="6000" b="1" i="0" u="none" strike="noStrike" kern="0" cap="none" spc="0" normalizeH="0" baseline="0" noProof="0" dirty="0">
                <a:ln>
                  <a:noFill/>
                </a:ln>
                <a:solidFill>
                  <a:srgbClr val="FFFFFF"/>
                </a:solidFill>
                <a:effectLst/>
                <a:uLnTx/>
                <a:uFillTx/>
                <a:latin typeface="黑体" panose="02010609060101010101" pitchFamily="49" charset="-122"/>
                <a:ea typeface="黑体" panose="02010609060101010101" pitchFamily="49"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par>
                          <p:cTn id="11" fill="hold">
                            <p:stCondLst>
                              <p:cond delay="1000"/>
                            </p:stCondLst>
                            <p:childTnLst>
                              <p:par>
                                <p:cTn id="12" presetID="42" presetClass="entr" presetSubtype="0"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6" presetClass="emph" presetSubtype="0" fill="hold" nodeType="clickEffect">
                                  <p:stCondLst>
                                    <p:cond delay="0"/>
                                  </p:stCondLst>
                                  <p:childTnLst>
                                    <p:animScale>
                                      <p:cBhvr>
                                        <p:cTn id="20" dur="2000" fill="hold"/>
                                        <p:tgtEl>
                                          <p:spTgt spid="1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7"/>
          <p:cNvSpPr txBox="1">
            <a:spLocks noChangeArrowheads="1"/>
          </p:cNvSpPr>
          <p:nvPr/>
        </p:nvSpPr>
        <p:spPr bwMode="auto">
          <a:xfrm>
            <a:off x="2314301" y="5220086"/>
            <a:ext cx="7908158" cy="230832"/>
          </a:xfrm>
          <a:prstGeom prst="rect">
            <a:avLst/>
          </a:prstGeom>
          <a:noFill/>
          <a:ln w="9525">
            <a:noFill/>
            <a:miter lim="800000"/>
          </a:ln>
        </p:spPr>
        <p:txBody>
          <a:bodyPr wrap="square" lIns="45720" tIns="22860" rIns="45720" bIns="22860" anchor="ctr">
            <a:spAutoFit/>
          </a:bodyPr>
          <a:lstStyle/>
          <a:p>
            <a:pPr algn="just" defTabSz="1088390"/>
            <a:r>
              <a:rPr lang="zh-CN" altLang="en-US" sz="1200" dirty="0" smtClean="0">
                <a:latin typeface="黑体" panose="02010609060101010101" pitchFamily="49" charset="-122"/>
                <a:ea typeface="黑体" panose="02010609060101010101" pitchFamily="49" charset="-122"/>
              </a:rPr>
              <a:t>最大的网购零售平台，拥有近</a:t>
            </a:r>
            <a:r>
              <a:rPr lang="en-US" altLang="zh-CN" sz="1200" dirty="0" smtClean="0">
                <a:latin typeface="黑体" panose="02010609060101010101" pitchFamily="49" charset="-122"/>
                <a:ea typeface="黑体" panose="02010609060101010101" pitchFamily="49" charset="-122"/>
              </a:rPr>
              <a:t>5</a:t>
            </a:r>
            <a:r>
              <a:rPr lang="zh-CN" altLang="en-US" sz="1200" dirty="0" smtClean="0">
                <a:latin typeface="黑体" panose="02010609060101010101" pitchFamily="49" charset="-122"/>
                <a:ea typeface="黑体" panose="02010609060101010101" pitchFamily="49" charset="-122"/>
              </a:rPr>
              <a:t>亿的注册用户数，每天有超过</a:t>
            </a:r>
            <a:r>
              <a:rPr lang="en-US" altLang="zh-CN" sz="1200" dirty="0" smtClean="0">
                <a:latin typeface="黑体" panose="02010609060101010101" pitchFamily="49" charset="-122"/>
                <a:ea typeface="黑体" panose="02010609060101010101" pitchFamily="49" charset="-122"/>
              </a:rPr>
              <a:t>6000</a:t>
            </a:r>
            <a:r>
              <a:rPr lang="zh-CN" altLang="en-US" sz="1200" dirty="0" smtClean="0">
                <a:latin typeface="黑体" panose="02010609060101010101" pitchFamily="49" charset="-122"/>
                <a:ea typeface="黑体" panose="02010609060101010101" pitchFamily="49" charset="-122"/>
              </a:rPr>
              <a:t>万的固定访客。随着淘宝网规模的扩大和用户数量</a:t>
            </a:r>
            <a:endParaRPr lang="en-US" sz="1200" i="1" dirty="0">
              <a:latin typeface="黑体" panose="02010609060101010101" pitchFamily="49" charset="-122"/>
              <a:ea typeface="黑体" panose="02010609060101010101" pitchFamily="49" charset="-122"/>
              <a:cs typeface="Open Sans" pitchFamily="34" charset="0"/>
            </a:endParaRPr>
          </a:p>
        </p:txBody>
      </p:sp>
      <p:grpSp>
        <p:nvGrpSpPr>
          <p:cNvPr id="43" name="组合 42"/>
          <p:cNvGrpSpPr/>
          <p:nvPr/>
        </p:nvGrpSpPr>
        <p:grpSpPr>
          <a:xfrm>
            <a:off x="2314301" y="2535043"/>
            <a:ext cx="3157157" cy="692497"/>
            <a:chOff x="2314301" y="2535043"/>
            <a:chExt cx="3157157" cy="692497"/>
          </a:xfrm>
        </p:grpSpPr>
        <p:sp>
          <p:nvSpPr>
            <p:cNvPr id="11" name="Rectangle 3"/>
            <p:cNvSpPr/>
            <p:nvPr/>
          </p:nvSpPr>
          <p:spPr>
            <a:xfrm>
              <a:off x="3228701" y="2535043"/>
              <a:ext cx="2242757" cy="692497"/>
            </a:xfrm>
            <a:prstGeom prst="rect">
              <a:avLst/>
            </a:prstGeom>
          </p:spPr>
          <p:txBody>
            <a:bodyPr wrap="square">
              <a:spAutoFit/>
            </a:bodyPr>
            <a:lstStyle/>
            <a:p>
              <a:r>
                <a:rPr lang="zh-CN" altLang="en-US" sz="1500" b="1" dirty="0">
                  <a:solidFill>
                    <a:schemeClr val="tx1">
                      <a:lumMod val="95000"/>
                      <a:lumOff val="5000"/>
                    </a:schemeClr>
                  </a:solidFill>
                  <a:latin typeface="Open Sans" pitchFamily="34" charset="0"/>
                  <a:ea typeface="Open Sans" pitchFamily="34" charset="0"/>
                  <a:cs typeface="Open Sans" pitchFamily="34" charset="0"/>
                </a:rPr>
                <a:t>拥有员工</a:t>
              </a:r>
              <a:r>
                <a:rPr lang="zh-CN" altLang="en-US" sz="1500" b="1" dirty="0" smtClean="0">
                  <a:solidFill>
                    <a:schemeClr val="tx1">
                      <a:lumMod val="95000"/>
                      <a:lumOff val="5000"/>
                    </a:schemeClr>
                  </a:solidFill>
                  <a:latin typeface="Open Sans" pitchFamily="34" charset="0"/>
                  <a:ea typeface="Open Sans" pitchFamily="34" charset="0"/>
                  <a:cs typeface="Open Sans" pitchFamily="34" charset="0"/>
                </a:rPr>
                <a:t>数量</a:t>
              </a:r>
              <a:endParaRPr lang="en-US" altLang="zh-CN" sz="1500" b="1" dirty="0" smtClean="0">
                <a:solidFill>
                  <a:schemeClr val="tx1">
                    <a:lumMod val="95000"/>
                    <a:lumOff val="5000"/>
                  </a:schemeClr>
                </a:solidFill>
                <a:latin typeface="Open Sans" pitchFamily="34" charset="0"/>
                <a:ea typeface="Open Sans" pitchFamily="34" charset="0"/>
                <a:cs typeface="Open Sans" pitchFamily="34" charset="0"/>
              </a:endParaRPr>
            </a:p>
            <a:p>
              <a:endParaRPr lang="en-US" altLang="zh-CN" sz="800" dirty="0" smtClean="0">
                <a:latin typeface="Century Gothic"/>
                <a:ea typeface="微软雅黑" panose="020B0503020204020204" pitchFamily="34" charset="-122"/>
              </a:endParaRPr>
            </a:p>
            <a:p>
              <a:pPr algn="just"/>
              <a:r>
                <a:rPr lang="zh-CN" altLang="en-US" sz="800" dirty="0" smtClean="0">
                  <a:latin typeface="Century Gothic"/>
                  <a:ea typeface="微软雅黑" panose="020B0503020204020204" pitchFamily="34" charset="-122"/>
                </a:rPr>
                <a:t>标题数字等都标题数字等都可以通过点击和重新输入进行更改。</a:t>
              </a:r>
              <a:endParaRPr lang="en-US" sz="800" dirty="0">
                <a:solidFill>
                  <a:schemeClr val="bg1">
                    <a:lumMod val="65000"/>
                  </a:schemeClr>
                </a:solidFill>
                <a:latin typeface="Open Sans" pitchFamily="34" charset="0"/>
                <a:ea typeface="Open Sans" pitchFamily="34" charset="0"/>
                <a:cs typeface="Open Sans" pitchFamily="34" charset="0"/>
              </a:endParaRPr>
            </a:p>
          </p:txBody>
        </p:sp>
        <p:grpSp>
          <p:nvGrpSpPr>
            <p:cNvPr id="13" name="组合 12"/>
            <p:cNvGrpSpPr/>
            <p:nvPr/>
          </p:nvGrpSpPr>
          <p:grpSpPr>
            <a:xfrm>
              <a:off x="2314301" y="2549437"/>
              <a:ext cx="652843" cy="630942"/>
              <a:chOff x="2314301" y="2549437"/>
              <a:chExt cx="652843" cy="630942"/>
            </a:xfrm>
          </p:grpSpPr>
          <p:sp>
            <p:nvSpPr>
              <p:cNvPr id="14" name="Rounded Rectangle 11"/>
              <p:cNvSpPr/>
              <p:nvPr/>
            </p:nvSpPr>
            <p:spPr>
              <a:xfrm>
                <a:off x="2314301" y="2549437"/>
                <a:ext cx="652843" cy="630942"/>
              </a:xfrm>
              <a:prstGeom prst="roundRect">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5"/>
              <p:cNvSpPr>
                <a:spLocks noEditPoints="1"/>
              </p:cNvSpPr>
              <p:nvPr/>
            </p:nvSpPr>
            <p:spPr bwMode="auto">
              <a:xfrm>
                <a:off x="2534276" y="2586027"/>
                <a:ext cx="212891" cy="528974"/>
              </a:xfrm>
              <a:custGeom>
                <a:avLst/>
                <a:gdLst>
                  <a:gd name="T0" fmla="*/ 135 w 191"/>
                  <a:gd name="T1" fmla="*/ 39 h 479"/>
                  <a:gd name="T2" fmla="*/ 123 w 191"/>
                  <a:gd name="T3" fmla="*/ 68 h 479"/>
                  <a:gd name="T4" fmla="*/ 95 w 191"/>
                  <a:gd name="T5" fmla="*/ 81 h 479"/>
                  <a:gd name="T6" fmla="*/ 67 w 191"/>
                  <a:gd name="T7" fmla="*/ 68 h 479"/>
                  <a:gd name="T8" fmla="*/ 56 w 191"/>
                  <a:gd name="T9" fmla="*/ 39 h 479"/>
                  <a:gd name="T10" fmla="*/ 67 w 191"/>
                  <a:gd name="T11" fmla="*/ 11 h 479"/>
                  <a:gd name="T12" fmla="*/ 95 w 191"/>
                  <a:gd name="T13" fmla="*/ 0 h 479"/>
                  <a:gd name="T14" fmla="*/ 123 w 191"/>
                  <a:gd name="T15" fmla="*/ 11 h 479"/>
                  <a:gd name="T16" fmla="*/ 135 w 191"/>
                  <a:gd name="T17" fmla="*/ 39 h 479"/>
                  <a:gd name="T18" fmla="*/ 191 w 191"/>
                  <a:gd name="T19" fmla="*/ 273 h 479"/>
                  <a:gd name="T20" fmla="*/ 173 w 191"/>
                  <a:gd name="T21" fmla="*/ 293 h 479"/>
                  <a:gd name="T22" fmla="*/ 155 w 191"/>
                  <a:gd name="T23" fmla="*/ 273 h 479"/>
                  <a:gd name="T24" fmla="*/ 155 w 191"/>
                  <a:gd name="T25" fmla="*/ 141 h 479"/>
                  <a:gd name="T26" fmla="*/ 146 w 191"/>
                  <a:gd name="T27" fmla="*/ 141 h 479"/>
                  <a:gd name="T28" fmla="*/ 146 w 191"/>
                  <a:gd name="T29" fmla="*/ 459 h 479"/>
                  <a:gd name="T30" fmla="*/ 124 w 191"/>
                  <a:gd name="T31" fmla="*/ 479 h 479"/>
                  <a:gd name="T32" fmla="*/ 101 w 191"/>
                  <a:gd name="T33" fmla="*/ 459 h 479"/>
                  <a:gd name="T34" fmla="*/ 101 w 191"/>
                  <a:gd name="T35" fmla="*/ 271 h 479"/>
                  <a:gd name="T36" fmla="*/ 90 w 191"/>
                  <a:gd name="T37" fmla="*/ 271 h 479"/>
                  <a:gd name="T38" fmla="*/ 90 w 191"/>
                  <a:gd name="T39" fmla="*/ 459 h 479"/>
                  <a:gd name="T40" fmla="*/ 67 w 191"/>
                  <a:gd name="T41" fmla="*/ 479 h 479"/>
                  <a:gd name="T42" fmla="*/ 45 w 191"/>
                  <a:gd name="T43" fmla="*/ 459 h 479"/>
                  <a:gd name="T44" fmla="*/ 45 w 191"/>
                  <a:gd name="T45" fmla="*/ 141 h 479"/>
                  <a:gd name="T46" fmla="*/ 36 w 191"/>
                  <a:gd name="T47" fmla="*/ 141 h 479"/>
                  <a:gd name="T48" fmla="*/ 36 w 191"/>
                  <a:gd name="T49" fmla="*/ 273 h 479"/>
                  <a:gd name="T50" fmla="*/ 18 w 191"/>
                  <a:gd name="T51" fmla="*/ 293 h 479"/>
                  <a:gd name="T52" fmla="*/ 0 w 191"/>
                  <a:gd name="T53" fmla="*/ 273 h 479"/>
                  <a:gd name="T54" fmla="*/ 0 w 191"/>
                  <a:gd name="T55" fmla="*/ 122 h 479"/>
                  <a:gd name="T56" fmla="*/ 49 w 191"/>
                  <a:gd name="T57" fmla="*/ 85 h 479"/>
                  <a:gd name="T58" fmla="*/ 142 w 191"/>
                  <a:gd name="T59" fmla="*/ 85 h 479"/>
                  <a:gd name="T60" fmla="*/ 191 w 191"/>
                  <a:gd name="T61" fmla="*/ 122 h 479"/>
                  <a:gd name="T62" fmla="*/ 191 w 191"/>
                  <a:gd name="T63" fmla="*/ 273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1" h="479">
                    <a:moveTo>
                      <a:pt x="135" y="39"/>
                    </a:moveTo>
                    <a:cubicBezTo>
                      <a:pt x="135" y="50"/>
                      <a:pt x="131" y="60"/>
                      <a:pt x="123" y="68"/>
                    </a:cubicBezTo>
                    <a:cubicBezTo>
                      <a:pt x="115" y="77"/>
                      <a:pt x="106" y="81"/>
                      <a:pt x="95" y="81"/>
                    </a:cubicBezTo>
                    <a:cubicBezTo>
                      <a:pt x="84" y="81"/>
                      <a:pt x="75" y="77"/>
                      <a:pt x="67" y="68"/>
                    </a:cubicBezTo>
                    <a:cubicBezTo>
                      <a:pt x="59" y="60"/>
                      <a:pt x="56" y="50"/>
                      <a:pt x="56" y="39"/>
                    </a:cubicBezTo>
                    <a:cubicBezTo>
                      <a:pt x="56" y="28"/>
                      <a:pt x="59" y="19"/>
                      <a:pt x="67" y="11"/>
                    </a:cubicBezTo>
                    <a:cubicBezTo>
                      <a:pt x="75" y="4"/>
                      <a:pt x="84" y="0"/>
                      <a:pt x="95" y="0"/>
                    </a:cubicBezTo>
                    <a:cubicBezTo>
                      <a:pt x="106" y="0"/>
                      <a:pt x="115" y="4"/>
                      <a:pt x="123" y="11"/>
                    </a:cubicBezTo>
                    <a:cubicBezTo>
                      <a:pt x="131" y="19"/>
                      <a:pt x="135" y="28"/>
                      <a:pt x="135" y="39"/>
                    </a:cubicBezTo>
                    <a:close/>
                    <a:moveTo>
                      <a:pt x="191" y="273"/>
                    </a:moveTo>
                    <a:cubicBezTo>
                      <a:pt x="191" y="286"/>
                      <a:pt x="185" y="293"/>
                      <a:pt x="173" y="293"/>
                    </a:cubicBezTo>
                    <a:cubicBezTo>
                      <a:pt x="161" y="293"/>
                      <a:pt x="155" y="286"/>
                      <a:pt x="155" y="273"/>
                    </a:cubicBezTo>
                    <a:cubicBezTo>
                      <a:pt x="155" y="141"/>
                      <a:pt x="155" y="141"/>
                      <a:pt x="155" y="141"/>
                    </a:cubicBezTo>
                    <a:cubicBezTo>
                      <a:pt x="146" y="141"/>
                      <a:pt x="146" y="141"/>
                      <a:pt x="146" y="141"/>
                    </a:cubicBezTo>
                    <a:cubicBezTo>
                      <a:pt x="146" y="459"/>
                      <a:pt x="146" y="459"/>
                      <a:pt x="146" y="459"/>
                    </a:cubicBezTo>
                    <a:cubicBezTo>
                      <a:pt x="146" y="472"/>
                      <a:pt x="138" y="479"/>
                      <a:pt x="124" y="479"/>
                    </a:cubicBezTo>
                    <a:cubicBezTo>
                      <a:pt x="109" y="479"/>
                      <a:pt x="101" y="472"/>
                      <a:pt x="101" y="459"/>
                    </a:cubicBezTo>
                    <a:cubicBezTo>
                      <a:pt x="101" y="271"/>
                      <a:pt x="101" y="271"/>
                      <a:pt x="101" y="271"/>
                    </a:cubicBezTo>
                    <a:cubicBezTo>
                      <a:pt x="90" y="271"/>
                      <a:pt x="90" y="271"/>
                      <a:pt x="90" y="271"/>
                    </a:cubicBezTo>
                    <a:cubicBezTo>
                      <a:pt x="90" y="459"/>
                      <a:pt x="90" y="459"/>
                      <a:pt x="90" y="459"/>
                    </a:cubicBezTo>
                    <a:cubicBezTo>
                      <a:pt x="90" y="472"/>
                      <a:pt x="82" y="479"/>
                      <a:pt x="67" y="479"/>
                    </a:cubicBezTo>
                    <a:cubicBezTo>
                      <a:pt x="52" y="479"/>
                      <a:pt x="45" y="472"/>
                      <a:pt x="45" y="459"/>
                    </a:cubicBezTo>
                    <a:cubicBezTo>
                      <a:pt x="45" y="141"/>
                      <a:pt x="45" y="141"/>
                      <a:pt x="45" y="141"/>
                    </a:cubicBezTo>
                    <a:cubicBezTo>
                      <a:pt x="36" y="141"/>
                      <a:pt x="36" y="141"/>
                      <a:pt x="36" y="141"/>
                    </a:cubicBezTo>
                    <a:cubicBezTo>
                      <a:pt x="36" y="273"/>
                      <a:pt x="36" y="273"/>
                      <a:pt x="36" y="273"/>
                    </a:cubicBezTo>
                    <a:cubicBezTo>
                      <a:pt x="36" y="286"/>
                      <a:pt x="30" y="293"/>
                      <a:pt x="18" y="293"/>
                    </a:cubicBezTo>
                    <a:cubicBezTo>
                      <a:pt x="6" y="293"/>
                      <a:pt x="0" y="286"/>
                      <a:pt x="0" y="273"/>
                    </a:cubicBezTo>
                    <a:cubicBezTo>
                      <a:pt x="0" y="122"/>
                      <a:pt x="0" y="122"/>
                      <a:pt x="0" y="122"/>
                    </a:cubicBezTo>
                    <a:cubicBezTo>
                      <a:pt x="0" y="98"/>
                      <a:pt x="16" y="85"/>
                      <a:pt x="49" y="85"/>
                    </a:cubicBezTo>
                    <a:cubicBezTo>
                      <a:pt x="142" y="85"/>
                      <a:pt x="142" y="85"/>
                      <a:pt x="142" y="85"/>
                    </a:cubicBezTo>
                    <a:cubicBezTo>
                      <a:pt x="175" y="85"/>
                      <a:pt x="191" y="98"/>
                      <a:pt x="191" y="122"/>
                    </a:cubicBezTo>
                    <a:lnTo>
                      <a:pt x="191" y="273"/>
                    </a:lnTo>
                    <a:close/>
                  </a:path>
                </a:pathLst>
              </a:custGeom>
              <a:solidFill>
                <a:schemeClr val="bg1"/>
              </a:solidFill>
              <a:ln>
                <a:noFill/>
              </a:ln>
            </p:spPr>
            <p:txBody>
              <a:bodyPr vert="horz" wrap="square" lIns="91440" tIns="45720" rIns="91440" bIns="45720" numCol="1" anchor="t" anchorCtr="0" compatLnSpc="1"/>
              <a:lstStyle/>
              <a:p>
                <a:endParaRPr lang="en-US"/>
              </a:p>
            </p:txBody>
          </p:sp>
        </p:grpSp>
      </p:grpSp>
      <p:grpSp>
        <p:nvGrpSpPr>
          <p:cNvPr id="44" name="组合 43"/>
          <p:cNvGrpSpPr/>
          <p:nvPr/>
        </p:nvGrpSpPr>
        <p:grpSpPr>
          <a:xfrm>
            <a:off x="6764594" y="2535043"/>
            <a:ext cx="3157156" cy="692497"/>
            <a:chOff x="6764594" y="2535043"/>
            <a:chExt cx="3157156" cy="692497"/>
          </a:xfrm>
        </p:grpSpPr>
        <p:sp>
          <p:nvSpPr>
            <p:cNvPr id="12" name="Rectangle 3"/>
            <p:cNvSpPr/>
            <p:nvPr/>
          </p:nvSpPr>
          <p:spPr>
            <a:xfrm>
              <a:off x="7678993" y="2535043"/>
              <a:ext cx="2242757" cy="692497"/>
            </a:xfrm>
            <a:prstGeom prst="rect">
              <a:avLst/>
            </a:prstGeom>
          </p:spPr>
          <p:txBody>
            <a:bodyPr wrap="square">
              <a:spAutoFit/>
            </a:bodyPr>
            <a:lstStyle/>
            <a:p>
              <a:r>
                <a:rPr lang="zh-CN" altLang="en-US" sz="1500" b="1" dirty="0">
                  <a:solidFill>
                    <a:schemeClr val="tx1">
                      <a:lumMod val="95000"/>
                      <a:lumOff val="5000"/>
                    </a:schemeClr>
                  </a:solidFill>
                  <a:latin typeface="Open Sans" pitchFamily="34" charset="0"/>
                  <a:ea typeface="Open Sans" pitchFamily="34" charset="0"/>
                  <a:cs typeface="Open Sans" pitchFamily="34" charset="0"/>
                </a:rPr>
                <a:t>产品</a:t>
              </a:r>
              <a:r>
                <a:rPr lang="zh-CN" altLang="en-US" sz="1500" b="1" dirty="0" smtClean="0">
                  <a:solidFill>
                    <a:schemeClr val="tx1">
                      <a:lumMod val="95000"/>
                      <a:lumOff val="5000"/>
                    </a:schemeClr>
                  </a:solidFill>
                  <a:latin typeface="Open Sans" pitchFamily="34" charset="0"/>
                  <a:ea typeface="Open Sans" pitchFamily="34" charset="0"/>
                  <a:cs typeface="Open Sans" pitchFamily="34" charset="0"/>
                </a:rPr>
                <a:t>销售额</a:t>
              </a:r>
              <a:endParaRPr lang="en-US" altLang="zh-CN" sz="1500" b="1" dirty="0" smtClean="0">
                <a:solidFill>
                  <a:schemeClr val="tx1">
                    <a:lumMod val="95000"/>
                    <a:lumOff val="5000"/>
                  </a:schemeClr>
                </a:solidFill>
                <a:latin typeface="Open Sans" pitchFamily="34" charset="0"/>
                <a:ea typeface="Open Sans" pitchFamily="34" charset="0"/>
                <a:cs typeface="Open Sans" pitchFamily="34" charset="0"/>
              </a:endParaRPr>
            </a:p>
            <a:p>
              <a:endParaRPr lang="en-US" altLang="zh-CN" sz="800" dirty="0" smtClean="0">
                <a:latin typeface="Century Gothic"/>
                <a:ea typeface="微软雅黑" panose="020B0503020204020204" pitchFamily="34" charset="-122"/>
              </a:endParaRPr>
            </a:p>
            <a:p>
              <a:r>
                <a:rPr lang="zh-CN" altLang="en-US" sz="800" dirty="0" smtClean="0">
                  <a:latin typeface="Century Gothic"/>
                  <a:ea typeface="微软雅黑" panose="020B0503020204020204" pitchFamily="34" charset="-122"/>
                </a:rPr>
                <a:t>标题数字等都标题数字等都可以通过点击和重新输入进行更改。</a:t>
              </a:r>
              <a:endParaRPr lang="en-US" sz="800" dirty="0">
                <a:solidFill>
                  <a:schemeClr val="bg1">
                    <a:lumMod val="65000"/>
                  </a:schemeClr>
                </a:solidFill>
                <a:latin typeface="Open Sans" pitchFamily="34" charset="0"/>
                <a:ea typeface="Open Sans" pitchFamily="34" charset="0"/>
                <a:cs typeface="Open Sans" pitchFamily="34" charset="0"/>
              </a:endParaRPr>
            </a:p>
          </p:txBody>
        </p:sp>
        <p:grpSp>
          <p:nvGrpSpPr>
            <p:cNvPr id="16" name="组合 15"/>
            <p:cNvGrpSpPr/>
            <p:nvPr/>
          </p:nvGrpSpPr>
          <p:grpSpPr>
            <a:xfrm>
              <a:off x="6764594" y="2535043"/>
              <a:ext cx="652843" cy="630942"/>
              <a:chOff x="6764594" y="2535043"/>
              <a:chExt cx="652843" cy="630942"/>
            </a:xfrm>
          </p:grpSpPr>
          <p:sp>
            <p:nvSpPr>
              <p:cNvPr id="17" name="Rounded Rectangle 12"/>
              <p:cNvSpPr/>
              <p:nvPr/>
            </p:nvSpPr>
            <p:spPr>
              <a:xfrm>
                <a:off x="6764594" y="2535043"/>
                <a:ext cx="652843" cy="630942"/>
              </a:xfrm>
              <a:prstGeom prst="roundRect">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6"/>
              <p:cNvGrpSpPr/>
              <p:nvPr/>
            </p:nvGrpSpPr>
            <p:grpSpPr>
              <a:xfrm>
                <a:off x="6923385" y="2658200"/>
                <a:ext cx="335260" cy="419077"/>
                <a:chOff x="6751638" y="2265363"/>
                <a:chExt cx="158750" cy="198438"/>
              </a:xfrm>
              <a:solidFill>
                <a:schemeClr val="bg1"/>
              </a:solidFill>
            </p:grpSpPr>
            <p:sp>
              <p:nvSpPr>
                <p:cNvPr id="19" name="Freeform 18"/>
                <p:cNvSpPr/>
                <p:nvPr/>
              </p:nvSpPr>
              <p:spPr bwMode="auto">
                <a:xfrm>
                  <a:off x="6751638" y="2349501"/>
                  <a:ext cx="158750" cy="65088"/>
                </a:xfrm>
                <a:custGeom>
                  <a:avLst/>
                  <a:gdLst>
                    <a:gd name="T0" fmla="*/ 49 w 98"/>
                    <a:gd name="T1" fmla="*/ 15 h 40"/>
                    <a:gd name="T2" fmla="*/ 2 w 98"/>
                    <a:gd name="T3" fmla="*/ 0 h 40"/>
                    <a:gd name="T4" fmla="*/ 0 w 98"/>
                    <a:gd name="T5" fmla="*/ 4 h 40"/>
                    <a:gd name="T6" fmla="*/ 0 w 98"/>
                    <a:gd name="T7" fmla="*/ 19 h 40"/>
                    <a:gd name="T8" fmla="*/ 49 w 98"/>
                    <a:gd name="T9" fmla="*/ 40 h 40"/>
                    <a:gd name="T10" fmla="*/ 98 w 98"/>
                    <a:gd name="T11" fmla="*/ 19 h 40"/>
                    <a:gd name="T12" fmla="*/ 98 w 98"/>
                    <a:gd name="T13" fmla="*/ 4 h 40"/>
                    <a:gd name="T14" fmla="*/ 96 w 98"/>
                    <a:gd name="T15" fmla="*/ 0 h 40"/>
                    <a:gd name="T16" fmla="*/ 49 w 98"/>
                    <a:gd name="T17" fmla="*/ 1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5"/>
                      </a:moveTo>
                      <a:cubicBezTo>
                        <a:pt x="26" y="15"/>
                        <a:pt x="7" y="9"/>
                        <a:pt x="2" y="0"/>
                      </a:cubicBezTo>
                      <a:cubicBezTo>
                        <a:pt x="1" y="1"/>
                        <a:pt x="0" y="3"/>
                        <a:pt x="0" y="4"/>
                      </a:cubicBezTo>
                      <a:cubicBezTo>
                        <a:pt x="0" y="19"/>
                        <a:pt x="0" y="19"/>
                        <a:pt x="0" y="19"/>
                      </a:cubicBezTo>
                      <a:cubicBezTo>
                        <a:pt x="0" y="31"/>
                        <a:pt x="22" y="40"/>
                        <a:pt x="49" y="40"/>
                      </a:cubicBezTo>
                      <a:cubicBezTo>
                        <a:pt x="76" y="40"/>
                        <a:pt x="98" y="31"/>
                        <a:pt x="98" y="19"/>
                      </a:cubicBezTo>
                      <a:cubicBezTo>
                        <a:pt x="98" y="4"/>
                        <a:pt x="98" y="4"/>
                        <a:pt x="98" y="4"/>
                      </a:cubicBezTo>
                      <a:cubicBezTo>
                        <a:pt x="98" y="3"/>
                        <a:pt x="97" y="1"/>
                        <a:pt x="96" y="0"/>
                      </a:cubicBezTo>
                      <a:cubicBezTo>
                        <a:pt x="91" y="9"/>
                        <a:pt x="72" y="15"/>
                        <a:pt x="4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0" name="Freeform 19"/>
                <p:cNvSpPr/>
                <p:nvPr/>
              </p:nvSpPr>
              <p:spPr bwMode="auto">
                <a:xfrm>
                  <a:off x="6751638" y="2397126"/>
                  <a:ext cx="158750" cy="66675"/>
                </a:xfrm>
                <a:custGeom>
                  <a:avLst/>
                  <a:gdLst>
                    <a:gd name="T0" fmla="*/ 49 w 98"/>
                    <a:gd name="T1" fmla="*/ 16 h 41"/>
                    <a:gd name="T2" fmla="*/ 2 w 98"/>
                    <a:gd name="T3" fmla="*/ 0 h 41"/>
                    <a:gd name="T4" fmla="*/ 0 w 98"/>
                    <a:gd name="T5" fmla="*/ 5 h 41"/>
                    <a:gd name="T6" fmla="*/ 0 w 98"/>
                    <a:gd name="T7" fmla="*/ 20 h 41"/>
                    <a:gd name="T8" fmla="*/ 49 w 98"/>
                    <a:gd name="T9" fmla="*/ 41 h 41"/>
                    <a:gd name="T10" fmla="*/ 98 w 98"/>
                    <a:gd name="T11" fmla="*/ 20 h 41"/>
                    <a:gd name="T12" fmla="*/ 98 w 98"/>
                    <a:gd name="T13" fmla="*/ 5 h 41"/>
                    <a:gd name="T14" fmla="*/ 96 w 98"/>
                    <a:gd name="T15" fmla="*/ 0 h 41"/>
                    <a:gd name="T16" fmla="*/ 49 w 98"/>
                    <a:gd name="T17" fmla="*/ 1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1">
                      <a:moveTo>
                        <a:pt x="49" y="16"/>
                      </a:moveTo>
                      <a:cubicBezTo>
                        <a:pt x="26" y="16"/>
                        <a:pt x="7" y="9"/>
                        <a:pt x="2" y="0"/>
                      </a:cubicBezTo>
                      <a:cubicBezTo>
                        <a:pt x="1" y="2"/>
                        <a:pt x="0" y="3"/>
                        <a:pt x="0" y="5"/>
                      </a:cubicBezTo>
                      <a:cubicBezTo>
                        <a:pt x="0" y="20"/>
                        <a:pt x="0" y="20"/>
                        <a:pt x="0" y="20"/>
                      </a:cubicBezTo>
                      <a:cubicBezTo>
                        <a:pt x="0" y="31"/>
                        <a:pt x="22" y="41"/>
                        <a:pt x="49" y="41"/>
                      </a:cubicBezTo>
                      <a:cubicBezTo>
                        <a:pt x="76" y="41"/>
                        <a:pt x="98" y="31"/>
                        <a:pt x="98" y="20"/>
                      </a:cubicBezTo>
                      <a:cubicBezTo>
                        <a:pt x="98" y="5"/>
                        <a:pt x="98" y="5"/>
                        <a:pt x="98" y="5"/>
                      </a:cubicBezTo>
                      <a:cubicBezTo>
                        <a:pt x="98" y="3"/>
                        <a:pt x="97" y="2"/>
                        <a:pt x="96" y="0"/>
                      </a:cubicBezTo>
                      <a:cubicBezTo>
                        <a:pt x="91" y="9"/>
                        <a:pt x="72" y="16"/>
                        <a:pt x="49"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 name="Freeform 20"/>
                <p:cNvSpPr/>
                <p:nvPr/>
              </p:nvSpPr>
              <p:spPr bwMode="auto">
                <a:xfrm>
                  <a:off x="6751638" y="2300288"/>
                  <a:ext cx="158750" cy="65088"/>
                </a:xfrm>
                <a:custGeom>
                  <a:avLst/>
                  <a:gdLst>
                    <a:gd name="T0" fmla="*/ 96 w 98"/>
                    <a:gd name="T1" fmla="*/ 0 h 40"/>
                    <a:gd name="T2" fmla="*/ 49 w 98"/>
                    <a:gd name="T3" fmla="*/ 15 h 40"/>
                    <a:gd name="T4" fmla="*/ 2 w 98"/>
                    <a:gd name="T5" fmla="*/ 0 h 40"/>
                    <a:gd name="T6" fmla="*/ 0 w 98"/>
                    <a:gd name="T7" fmla="*/ 5 h 40"/>
                    <a:gd name="T8" fmla="*/ 0 w 98"/>
                    <a:gd name="T9" fmla="*/ 19 h 40"/>
                    <a:gd name="T10" fmla="*/ 49 w 98"/>
                    <a:gd name="T11" fmla="*/ 40 h 40"/>
                    <a:gd name="T12" fmla="*/ 98 w 98"/>
                    <a:gd name="T13" fmla="*/ 19 h 40"/>
                    <a:gd name="T14" fmla="*/ 98 w 98"/>
                    <a:gd name="T15" fmla="*/ 5 h 40"/>
                    <a:gd name="T16" fmla="*/ 96 w 98"/>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96" y="0"/>
                      </a:moveTo>
                      <a:cubicBezTo>
                        <a:pt x="95" y="8"/>
                        <a:pt x="75" y="15"/>
                        <a:pt x="49" y="15"/>
                      </a:cubicBezTo>
                      <a:cubicBezTo>
                        <a:pt x="23" y="15"/>
                        <a:pt x="3" y="8"/>
                        <a:pt x="2" y="0"/>
                      </a:cubicBezTo>
                      <a:cubicBezTo>
                        <a:pt x="1" y="1"/>
                        <a:pt x="0" y="3"/>
                        <a:pt x="0" y="5"/>
                      </a:cubicBezTo>
                      <a:cubicBezTo>
                        <a:pt x="0" y="19"/>
                        <a:pt x="0" y="19"/>
                        <a:pt x="0" y="19"/>
                      </a:cubicBezTo>
                      <a:cubicBezTo>
                        <a:pt x="0" y="31"/>
                        <a:pt x="22" y="40"/>
                        <a:pt x="49" y="40"/>
                      </a:cubicBezTo>
                      <a:cubicBezTo>
                        <a:pt x="76" y="40"/>
                        <a:pt x="98" y="31"/>
                        <a:pt x="98" y="19"/>
                      </a:cubicBezTo>
                      <a:cubicBezTo>
                        <a:pt x="98" y="5"/>
                        <a:pt x="98" y="5"/>
                        <a:pt x="98" y="5"/>
                      </a:cubicBezTo>
                      <a:cubicBezTo>
                        <a:pt x="98" y="3"/>
                        <a:pt x="97" y="1"/>
                        <a:pt x="9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2" name="Oval 21"/>
                <p:cNvSpPr>
                  <a:spLocks noChangeArrowheads="1"/>
                </p:cNvSpPr>
                <p:nvPr/>
              </p:nvSpPr>
              <p:spPr bwMode="auto">
                <a:xfrm>
                  <a:off x="6754813" y="2265363"/>
                  <a:ext cx="1524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grpSp>
      <p:grpSp>
        <p:nvGrpSpPr>
          <p:cNvPr id="45" name="组合 44"/>
          <p:cNvGrpSpPr/>
          <p:nvPr/>
        </p:nvGrpSpPr>
        <p:grpSpPr>
          <a:xfrm>
            <a:off x="2314301" y="3497817"/>
            <a:ext cx="3157157" cy="692497"/>
            <a:chOff x="2314301" y="3497817"/>
            <a:chExt cx="3157157" cy="692497"/>
          </a:xfrm>
        </p:grpSpPr>
        <p:sp>
          <p:nvSpPr>
            <p:cNvPr id="10" name="Rectangle 3"/>
            <p:cNvSpPr/>
            <p:nvPr/>
          </p:nvSpPr>
          <p:spPr>
            <a:xfrm>
              <a:off x="3228701" y="3497817"/>
              <a:ext cx="2242757" cy="692497"/>
            </a:xfrm>
            <a:prstGeom prst="rect">
              <a:avLst/>
            </a:prstGeom>
          </p:spPr>
          <p:txBody>
            <a:bodyPr wrap="square">
              <a:spAutoFit/>
            </a:bodyPr>
            <a:lstStyle/>
            <a:p>
              <a:r>
                <a:rPr lang="zh-CN" altLang="en-US" sz="1500" b="1" dirty="0">
                  <a:solidFill>
                    <a:schemeClr val="tx1">
                      <a:lumMod val="95000"/>
                      <a:lumOff val="5000"/>
                    </a:schemeClr>
                  </a:solidFill>
                  <a:latin typeface="Open Sans" pitchFamily="34" charset="0"/>
                  <a:ea typeface="Open Sans" pitchFamily="34" charset="0"/>
                  <a:cs typeface="Open Sans" pitchFamily="34" charset="0"/>
                </a:rPr>
                <a:t>旗下分支机构</a:t>
              </a:r>
              <a:endParaRPr lang="en-US" altLang="zh-CN" sz="1500" dirty="0" smtClean="0">
                <a:solidFill>
                  <a:schemeClr val="tx1">
                    <a:lumMod val="95000"/>
                    <a:lumOff val="5000"/>
                  </a:schemeClr>
                </a:solidFill>
                <a:latin typeface="Century Gothic"/>
                <a:ea typeface="微软雅黑" panose="020B0503020204020204" pitchFamily="34" charset="-122"/>
              </a:endParaRPr>
            </a:p>
            <a:p>
              <a:endParaRPr lang="en-US" altLang="zh-CN" sz="800" dirty="0" smtClean="0">
                <a:latin typeface="Century Gothic"/>
                <a:ea typeface="微软雅黑" panose="020B0503020204020204" pitchFamily="34" charset="-122"/>
              </a:endParaRPr>
            </a:p>
            <a:p>
              <a:r>
                <a:rPr lang="zh-CN" altLang="en-US" sz="800" dirty="0" smtClean="0">
                  <a:latin typeface="Century Gothic"/>
                  <a:ea typeface="微软雅黑" panose="020B0503020204020204" pitchFamily="34" charset="-122"/>
                </a:rPr>
                <a:t>标题数字等都标题数字等都可以通过点击和重新输入进行更改。</a:t>
              </a:r>
              <a:endParaRPr lang="en-US" sz="800" dirty="0">
                <a:solidFill>
                  <a:schemeClr val="bg1">
                    <a:lumMod val="65000"/>
                  </a:schemeClr>
                </a:solidFill>
                <a:latin typeface="Open Sans" pitchFamily="34" charset="0"/>
                <a:ea typeface="Open Sans" pitchFamily="34" charset="0"/>
                <a:cs typeface="Open Sans" pitchFamily="34" charset="0"/>
              </a:endParaRPr>
            </a:p>
          </p:txBody>
        </p:sp>
        <p:grpSp>
          <p:nvGrpSpPr>
            <p:cNvPr id="23" name="组合 22"/>
            <p:cNvGrpSpPr/>
            <p:nvPr/>
          </p:nvGrpSpPr>
          <p:grpSpPr>
            <a:xfrm>
              <a:off x="2314301" y="3497817"/>
              <a:ext cx="652843" cy="630942"/>
              <a:chOff x="2314301" y="3497817"/>
              <a:chExt cx="652843" cy="630942"/>
            </a:xfrm>
          </p:grpSpPr>
          <p:sp>
            <p:nvSpPr>
              <p:cNvPr id="24" name="Rounded Rectangle 10"/>
              <p:cNvSpPr/>
              <p:nvPr/>
            </p:nvSpPr>
            <p:spPr>
              <a:xfrm>
                <a:off x="2314301" y="3497817"/>
                <a:ext cx="652843" cy="630942"/>
              </a:xfrm>
              <a:prstGeom prst="roundRect">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2"/>
              <p:cNvGrpSpPr/>
              <p:nvPr/>
            </p:nvGrpSpPr>
            <p:grpSpPr>
              <a:xfrm>
                <a:off x="2493744" y="3635700"/>
                <a:ext cx="253424" cy="458785"/>
                <a:chOff x="2813050" y="4533900"/>
                <a:chExt cx="276225" cy="500063"/>
              </a:xfrm>
              <a:solidFill>
                <a:schemeClr val="bg1"/>
              </a:solidFill>
            </p:grpSpPr>
            <p:sp>
              <p:nvSpPr>
                <p:cNvPr id="26" name="Freeform 12"/>
                <p:cNvSpPr>
                  <a:spLocks noEditPoints="1"/>
                </p:cNvSpPr>
                <p:nvPr/>
              </p:nvSpPr>
              <p:spPr bwMode="auto">
                <a:xfrm>
                  <a:off x="2813050" y="4533900"/>
                  <a:ext cx="276225" cy="374650"/>
                </a:xfrm>
                <a:custGeom>
                  <a:avLst/>
                  <a:gdLst>
                    <a:gd name="T0" fmla="*/ 42 w 84"/>
                    <a:gd name="T1" fmla="*/ 4 h 114"/>
                    <a:gd name="T2" fmla="*/ 80 w 84"/>
                    <a:gd name="T3" fmla="*/ 41 h 114"/>
                    <a:gd name="T4" fmla="*/ 56 w 84"/>
                    <a:gd name="T5" fmla="*/ 110 h 114"/>
                    <a:gd name="T6" fmla="*/ 32 w 84"/>
                    <a:gd name="T7" fmla="*/ 110 h 114"/>
                    <a:gd name="T8" fmla="*/ 5 w 84"/>
                    <a:gd name="T9" fmla="*/ 41 h 114"/>
                    <a:gd name="T10" fmla="*/ 42 w 84"/>
                    <a:gd name="T11" fmla="*/ 4 h 114"/>
                    <a:gd name="T12" fmla="*/ 42 w 84"/>
                    <a:gd name="T13" fmla="*/ 0 h 114"/>
                    <a:gd name="T14" fmla="*/ 0 w 84"/>
                    <a:gd name="T15" fmla="*/ 41 h 114"/>
                    <a:gd name="T16" fmla="*/ 29 w 84"/>
                    <a:gd name="T17" fmla="*/ 114 h 114"/>
                    <a:gd name="T18" fmla="*/ 59 w 84"/>
                    <a:gd name="T19" fmla="*/ 114 h 114"/>
                    <a:gd name="T20" fmla="*/ 84 w 84"/>
                    <a:gd name="T21" fmla="*/ 41 h 114"/>
                    <a:gd name="T22" fmla="*/ 42 w 84"/>
                    <a:gd name="T2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4">
                      <a:moveTo>
                        <a:pt x="42" y="4"/>
                      </a:moveTo>
                      <a:cubicBezTo>
                        <a:pt x="63" y="4"/>
                        <a:pt x="80" y="21"/>
                        <a:pt x="80" y="41"/>
                      </a:cubicBezTo>
                      <a:cubicBezTo>
                        <a:pt x="80" y="59"/>
                        <a:pt x="61" y="100"/>
                        <a:pt x="56" y="110"/>
                      </a:cubicBezTo>
                      <a:cubicBezTo>
                        <a:pt x="32" y="110"/>
                        <a:pt x="32" y="110"/>
                        <a:pt x="32" y="110"/>
                      </a:cubicBezTo>
                      <a:cubicBezTo>
                        <a:pt x="23" y="94"/>
                        <a:pt x="5" y="57"/>
                        <a:pt x="5" y="41"/>
                      </a:cubicBezTo>
                      <a:cubicBezTo>
                        <a:pt x="5" y="21"/>
                        <a:pt x="21" y="4"/>
                        <a:pt x="42" y="4"/>
                      </a:cubicBezTo>
                      <a:moveTo>
                        <a:pt x="42" y="0"/>
                      </a:moveTo>
                      <a:cubicBezTo>
                        <a:pt x="19" y="0"/>
                        <a:pt x="0" y="18"/>
                        <a:pt x="0" y="41"/>
                      </a:cubicBezTo>
                      <a:cubicBezTo>
                        <a:pt x="0" y="62"/>
                        <a:pt x="29" y="114"/>
                        <a:pt x="29" y="114"/>
                      </a:cubicBezTo>
                      <a:cubicBezTo>
                        <a:pt x="59" y="114"/>
                        <a:pt x="59" y="114"/>
                        <a:pt x="59" y="114"/>
                      </a:cubicBezTo>
                      <a:cubicBezTo>
                        <a:pt x="59" y="114"/>
                        <a:pt x="84" y="63"/>
                        <a:pt x="84" y="41"/>
                      </a:cubicBezTo>
                      <a:cubicBezTo>
                        <a:pt x="84" y="18"/>
                        <a:pt x="65"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 name="Freeform 13"/>
                <p:cNvSpPr/>
                <p:nvPr/>
              </p:nvSpPr>
              <p:spPr bwMode="auto">
                <a:xfrm>
                  <a:off x="2908300" y="5000625"/>
                  <a:ext cx="95250" cy="11113"/>
                </a:xfrm>
                <a:custGeom>
                  <a:avLst/>
                  <a:gdLst>
                    <a:gd name="T0" fmla="*/ 2 w 29"/>
                    <a:gd name="T1" fmla="*/ 3 h 3"/>
                    <a:gd name="T2" fmla="*/ 27 w 29"/>
                    <a:gd name="T3" fmla="*/ 3 h 3"/>
                    <a:gd name="T4" fmla="*/ 29 w 29"/>
                    <a:gd name="T5" fmla="*/ 0 h 3"/>
                    <a:gd name="T6" fmla="*/ 0 w 29"/>
                    <a:gd name="T7" fmla="*/ 0 h 3"/>
                    <a:gd name="T8" fmla="*/ 2 w 29"/>
                    <a:gd name="T9" fmla="*/ 3 h 3"/>
                  </a:gdLst>
                  <a:ahLst/>
                  <a:cxnLst>
                    <a:cxn ang="0">
                      <a:pos x="T0" y="T1"/>
                    </a:cxn>
                    <a:cxn ang="0">
                      <a:pos x="T2" y="T3"/>
                    </a:cxn>
                    <a:cxn ang="0">
                      <a:pos x="T4" y="T5"/>
                    </a:cxn>
                    <a:cxn ang="0">
                      <a:pos x="T6" y="T7"/>
                    </a:cxn>
                    <a:cxn ang="0">
                      <a:pos x="T8" y="T9"/>
                    </a:cxn>
                  </a:cxnLst>
                  <a:rect l="0" t="0" r="r" b="b"/>
                  <a:pathLst>
                    <a:path w="29" h="3">
                      <a:moveTo>
                        <a:pt x="2" y="3"/>
                      </a:moveTo>
                      <a:cubicBezTo>
                        <a:pt x="27" y="3"/>
                        <a:pt x="27" y="3"/>
                        <a:pt x="27" y="3"/>
                      </a:cubicBezTo>
                      <a:cubicBezTo>
                        <a:pt x="28" y="2"/>
                        <a:pt x="29" y="1"/>
                        <a:pt x="29" y="0"/>
                      </a:cubicBezTo>
                      <a:cubicBezTo>
                        <a:pt x="0" y="0"/>
                        <a:pt x="0" y="0"/>
                        <a:pt x="0" y="0"/>
                      </a:cubicBezTo>
                      <a:cubicBezTo>
                        <a:pt x="1" y="1"/>
                        <a:pt x="1" y="2"/>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8" name="Freeform 14"/>
                <p:cNvSpPr/>
                <p:nvPr/>
              </p:nvSpPr>
              <p:spPr bwMode="auto">
                <a:xfrm>
                  <a:off x="2921000" y="5021263"/>
                  <a:ext cx="69850" cy="12700"/>
                </a:xfrm>
                <a:custGeom>
                  <a:avLst/>
                  <a:gdLst>
                    <a:gd name="T0" fmla="*/ 11 w 21"/>
                    <a:gd name="T1" fmla="*/ 4 h 4"/>
                    <a:gd name="T2" fmla="*/ 21 w 21"/>
                    <a:gd name="T3" fmla="*/ 0 h 4"/>
                    <a:gd name="T4" fmla="*/ 0 w 21"/>
                    <a:gd name="T5" fmla="*/ 0 h 4"/>
                    <a:gd name="T6" fmla="*/ 11 w 21"/>
                    <a:gd name="T7" fmla="*/ 4 h 4"/>
                  </a:gdLst>
                  <a:ahLst/>
                  <a:cxnLst>
                    <a:cxn ang="0">
                      <a:pos x="T0" y="T1"/>
                    </a:cxn>
                    <a:cxn ang="0">
                      <a:pos x="T2" y="T3"/>
                    </a:cxn>
                    <a:cxn ang="0">
                      <a:pos x="T4" y="T5"/>
                    </a:cxn>
                    <a:cxn ang="0">
                      <a:pos x="T6" y="T7"/>
                    </a:cxn>
                  </a:cxnLst>
                  <a:rect l="0" t="0" r="r" b="b"/>
                  <a:pathLst>
                    <a:path w="21" h="4">
                      <a:moveTo>
                        <a:pt x="11" y="4"/>
                      </a:moveTo>
                      <a:cubicBezTo>
                        <a:pt x="15" y="4"/>
                        <a:pt x="18" y="3"/>
                        <a:pt x="21" y="0"/>
                      </a:cubicBezTo>
                      <a:cubicBezTo>
                        <a:pt x="0" y="0"/>
                        <a:pt x="0" y="0"/>
                        <a:pt x="0" y="0"/>
                      </a:cubicBezTo>
                      <a:cubicBezTo>
                        <a:pt x="3" y="3"/>
                        <a:pt x="6" y="4"/>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9" name="Freeform 15"/>
                <p:cNvSpPr/>
                <p:nvPr/>
              </p:nvSpPr>
              <p:spPr bwMode="auto">
                <a:xfrm>
                  <a:off x="2905125" y="4922838"/>
                  <a:ext cx="101600" cy="68263"/>
                </a:xfrm>
                <a:custGeom>
                  <a:avLst/>
                  <a:gdLst>
                    <a:gd name="T0" fmla="*/ 31 w 31"/>
                    <a:gd name="T1" fmla="*/ 0 h 21"/>
                    <a:gd name="T2" fmla="*/ 0 w 31"/>
                    <a:gd name="T3" fmla="*/ 0 h 21"/>
                    <a:gd name="T4" fmla="*/ 0 w 31"/>
                    <a:gd name="T5" fmla="*/ 19 h 21"/>
                    <a:gd name="T6" fmla="*/ 0 w 31"/>
                    <a:gd name="T7" fmla="*/ 21 h 21"/>
                    <a:gd name="T8" fmla="*/ 31 w 31"/>
                    <a:gd name="T9" fmla="*/ 21 h 21"/>
                    <a:gd name="T10" fmla="*/ 31 w 31"/>
                    <a:gd name="T11" fmla="*/ 19 h 21"/>
                    <a:gd name="T12" fmla="*/ 31 w 3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1" h="21">
                      <a:moveTo>
                        <a:pt x="31" y="0"/>
                      </a:moveTo>
                      <a:cubicBezTo>
                        <a:pt x="0" y="0"/>
                        <a:pt x="0" y="0"/>
                        <a:pt x="0" y="0"/>
                      </a:cubicBezTo>
                      <a:cubicBezTo>
                        <a:pt x="0" y="19"/>
                        <a:pt x="0" y="19"/>
                        <a:pt x="0" y="19"/>
                      </a:cubicBezTo>
                      <a:cubicBezTo>
                        <a:pt x="0" y="20"/>
                        <a:pt x="0" y="21"/>
                        <a:pt x="0" y="21"/>
                      </a:cubicBezTo>
                      <a:cubicBezTo>
                        <a:pt x="31" y="21"/>
                        <a:pt x="31" y="21"/>
                        <a:pt x="31" y="21"/>
                      </a:cubicBezTo>
                      <a:cubicBezTo>
                        <a:pt x="31" y="21"/>
                        <a:pt x="31" y="20"/>
                        <a:pt x="31" y="19"/>
                      </a:cubicBezTo>
                      <a:lnTo>
                        <a:pt x="3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0" name="Freeform 16"/>
                <p:cNvSpPr>
                  <a:spLocks noEditPoints="1"/>
                </p:cNvSpPr>
                <p:nvPr/>
              </p:nvSpPr>
              <p:spPr bwMode="auto">
                <a:xfrm>
                  <a:off x="2905125" y="4702175"/>
                  <a:ext cx="101600" cy="206375"/>
                </a:xfrm>
                <a:custGeom>
                  <a:avLst/>
                  <a:gdLst>
                    <a:gd name="T0" fmla="*/ 64 w 64"/>
                    <a:gd name="T1" fmla="*/ 4 h 130"/>
                    <a:gd name="T2" fmla="*/ 64 w 64"/>
                    <a:gd name="T3" fmla="*/ 4 h 130"/>
                    <a:gd name="T4" fmla="*/ 64 w 64"/>
                    <a:gd name="T5" fmla="*/ 4 h 130"/>
                    <a:gd name="T6" fmla="*/ 56 w 64"/>
                    <a:gd name="T7" fmla="*/ 0 h 130"/>
                    <a:gd name="T8" fmla="*/ 31 w 64"/>
                    <a:gd name="T9" fmla="*/ 10 h 130"/>
                    <a:gd name="T10" fmla="*/ 8 w 64"/>
                    <a:gd name="T11" fmla="*/ 0 h 130"/>
                    <a:gd name="T12" fmla="*/ 0 w 64"/>
                    <a:gd name="T13" fmla="*/ 4 h 130"/>
                    <a:gd name="T14" fmla="*/ 0 w 64"/>
                    <a:gd name="T15" fmla="*/ 4 h 130"/>
                    <a:gd name="T16" fmla="*/ 0 w 64"/>
                    <a:gd name="T17" fmla="*/ 4 h 130"/>
                    <a:gd name="T18" fmla="*/ 29 w 64"/>
                    <a:gd name="T19" fmla="*/ 130 h 130"/>
                    <a:gd name="T20" fmla="*/ 35 w 64"/>
                    <a:gd name="T21" fmla="*/ 130 h 130"/>
                    <a:gd name="T22" fmla="*/ 64 w 64"/>
                    <a:gd name="T23" fmla="*/ 4 h 130"/>
                    <a:gd name="T24" fmla="*/ 64 w 64"/>
                    <a:gd name="T25" fmla="*/ 4 h 130"/>
                    <a:gd name="T26" fmla="*/ 64 w 64"/>
                    <a:gd name="T27" fmla="*/ 4 h 130"/>
                    <a:gd name="T28" fmla="*/ 33 w 64"/>
                    <a:gd name="T29" fmla="*/ 114 h 130"/>
                    <a:gd name="T30" fmla="*/ 8 w 64"/>
                    <a:gd name="T31" fmla="*/ 6 h 130"/>
                    <a:gd name="T32" fmla="*/ 31 w 64"/>
                    <a:gd name="T33" fmla="*/ 14 h 130"/>
                    <a:gd name="T34" fmla="*/ 56 w 64"/>
                    <a:gd name="T35" fmla="*/ 6 h 130"/>
                    <a:gd name="T36" fmla="*/ 33 w 64"/>
                    <a:gd name="T37" fmla="*/ 11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130">
                      <a:moveTo>
                        <a:pt x="64" y="4"/>
                      </a:moveTo>
                      <a:lnTo>
                        <a:pt x="64" y="4"/>
                      </a:lnTo>
                      <a:lnTo>
                        <a:pt x="64" y="4"/>
                      </a:lnTo>
                      <a:lnTo>
                        <a:pt x="56" y="0"/>
                      </a:lnTo>
                      <a:lnTo>
                        <a:pt x="31" y="10"/>
                      </a:lnTo>
                      <a:lnTo>
                        <a:pt x="8" y="0"/>
                      </a:lnTo>
                      <a:lnTo>
                        <a:pt x="0" y="4"/>
                      </a:lnTo>
                      <a:lnTo>
                        <a:pt x="0" y="4"/>
                      </a:lnTo>
                      <a:lnTo>
                        <a:pt x="0" y="4"/>
                      </a:lnTo>
                      <a:lnTo>
                        <a:pt x="29" y="130"/>
                      </a:lnTo>
                      <a:lnTo>
                        <a:pt x="35" y="130"/>
                      </a:lnTo>
                      <a:lnTo>
                        <a:pt x="64" y="4"/>
                      </a:lnTo>
                      <a:lnTo>
                        <a:pt x="64" y="4"/>
                      </a:lnTo>
                      <a:lnTo>
                        <a:pt x="64" y="4"/>
                      </a:lnTo>
                      <a:close/>
                      <a:moveTo>
                        <a:pt x="33" y="114"/>
                      </a:moveTo>
                      <a:lnTo>
                        <a:pt x="8" y="6"/>
                      </a:lnTo>
                      <a:lnTo>
                        <a:pt x="31" y="14"/>
                      </a:lnTo>
                      <a:lnTo>
                        <a:pt x="56" y="6"/>
                      </a:lnTo>
                      <a:lnTo>
                        <a:pt x="33" y="1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grpSp>
      <p:sp>
        <p:nvSpPr>
          <p:cNvPr id="31" name="Text Box 7"/>
          <p:cNvSpPr txBox="1">
            <a:spLocks noChangeArrowheads="1"/>
          </p:cNvSpPr>
          <p:nvPr/>
        </p:nvSpPr>
        <p:spPr bwMode="auto">
          <a:xfrm>
            <a:off x="2314938" y="5433545"/>
            <a:ext cx="7688183" cy="230832"/>
          </a:xfrm>
          <a:prstGeom prst="rect">
            <a:avLst/>
          </a:prstGeom>
          <a:noFill/>
          <a:ln w="9525">
            <a:noFill/>
            <a:miter lim="800000"/>
          </a:ln>
        </p:spPr>
        <p:txBody>
          <a:bodyPr wrap="square" lIns="45720" tIns="22860" rIns="45720" bIns="22860" anchor="ctr">
            <a:spAutoFit/>
          </a:bodyPr>
          <a:lstStyle/>
          <a:p>
            <a:pPr algn="just" defTabSz="1088390"/>
            <a:r>
              <a:rPr lang="zh-CN" altLang="en-US" sz="1200" dirty="0" smtClean="0">
                <a:latin typeface="黑体" panose="02010609060101010101" pitchFamily="49" charset="-122"/>
                <a:ea typeface="黑体" panose="02010609060101010101" pitchFamily="49" charset="-122"/>
              </a:rPr>
              <a:t>的增加，淘宝也从单一的</a:t>
            </a:r>
            <a:r>
              <a:rPr lang="en-US" altLang="zh-CN" sz="1200" dirty="0" smtClean="0">
                <a:latin typeface="黑体" panose="02010609060101010101" pitchFamily="49" charset="-122"/>
                <a:ea typeface="黑体" panose="02010609060101010101" pitchFamily="49" charset="-122"/>
              </a:rPr>
              <a:t>C2C</a:t>
            </a:r>
            <a:r>
              <a:rPr lang="zh-CN" altLang="en-US" sz="1200" dirty="0" smtClean="0">
                <a:latin typeface="黑体" panose="02010609060101010101" pitchFamily="49" charset="-122"/>
                <a:ea typeface="黑体" panose="02010609060101010101" pitchFamily="49" charset="-122"/>
              </a:rPr>
              <a:t>网络集市变成了包括</a:t>
            </a:r>
            <a:r>
              <a:rPr lang="en-US" altLang="zh-CN" sz="1200" dirty="0" smtClean="0">
                <a:latin typeface="黑体" panose="02010609060101010101" pitchFamily="49" charset="-122"/>
                <a:ea typeface="黑体" panose="02010609060101010101" pitchFamily="49" charset="-122"/>
              </a:rPr>
              <a:t>C2C</a:t>
            </a:r>
            <a:r>
              <a:rPr lang="zh-CN" altLang="en-US" sz="1200" dirty="0" smtClean="0">
                <a:latin typeface="黑体" panose="02010609060101010101" pitchFamily="49" charset="-122"/>
                <a:ea typeface="黑体" panose="02010609060101010101" pitchFamily="49" charset="-122"/>
              </a:rPr>
              <a:t>、分销、拍卖等多种电子商务模式在内的综合性零售商圈。</a:t>
            </a:r>
            <a:endParaRPr lang="en-US" sz="1200" i="1" dirty="0">
              <a:latin typeface="黑体" panose="02010609060101010101" pitchFamily="49" charset="-122"/>
              <a:ea typeface="黑体" panose="02010609060101010101" pitchFamily="49" charset="-122"/>
              <a:cs typeface="Open Sans" pitchFamily="34" charset="0"/>
            </a:endParaRPr>
          </a:p>
        </p:txBody>
      </p:sp>
      <p:grpSp>
        <p:nvGrpSpPr>
          <p:cNvPr id="42" name="组合 41"/>
          <p:cNvGrpSpPr/>
          <p:nvPr/>
        </p:nvGrpSpPr>
        <p:grpSpPr>
          <a:xfrm>
            <a:off x="431737" y="685664"/>
            <a:ext cx="4620522" cy="803360"/>
            <a:chOff x="431737" y="685664"/>
            <a:chExt cx="4620522" cy="803360"/>
          </a:xfrm>
        </p:grpSpPr>
        <p:grpSp>
          <p:nvGrpSpPr>
            <p:cNvPr id="5" name="组合 4"/>
            <p:cNvGrpSpPr/>
            <p:nvPr/>
          </p:nvGrpSpPr>
          <p:grpSpPr>
            <a:xfrm>
              <a:off x="2123871" y="768122"/>
              <a:ext cx="2928388" cy="720902"/>
              <a:chOff x="1905660" y="70087"/>
              <a:chExt cx="2928388" cy="720902"/>
            </a:xfrm>
          </p:grpSpPr>
          <p:sp>
            <p:nvSpPr>
              <p:cNvPr id="6" name="Text Box 7"/>
              <p:cNvSpPr txBox="1">
                <a:spLocks noChangeArrowheads="1"/>
              </p:cNvSpPr>
              <p:nvPr/>
            </p:nvSpPr>
            <p:spPr bwMode="auto">
              <a:xfrm>
                <a:off x="1905660" y="70087"/>
                <a:ext cx="2343590"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Company Profile</a:t>
                </a:r>
                <a:endParaRPr lang="zh-CN" altLang="en-US" sz="2500" spc="-150" dirty="0">
                  <a:latin typeface="微软雅黑" panose="020B0503020204020204" pitchFamily="34" charset="-122"/>
                  <a:ea typeface="微软雅黑" panose="020B0503020204020204" pitchFamily="34" charset="-122"/>
                </a:endParaRPr>
              </a:p>
            </p:txBody>
          </p:sp>
          <p:sp>
            <p:nvSpPr>
              <p:cNvPr id="7" name="矩形 6"/>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40" name="矩形 39"/>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公司简介</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41" name="矩形 40"/>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0-#ppt_w/2"/>
                                          </p:val>
                                        </p:tav>
                                        <p:tav tm="100000">
                                          <p:val>
                                            <p:strVal val="#ppt_x"/>
                                          </p:val>
                                        </p:tav>
                                      </p:tavLst>
                                    </p:anim>
                                    <p:anim calcmode="lin" valueType="num">
                                      <p:cBhvr additive="base">
                                        <p:cTn id="8" dur="500" fill="hold"/>
                                        <p:tgtEl>
                                          <p:spTgt spid="4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wipe(left)">
                                      <p:cBhvr>
                                        <p:cTn id="12" dur="500"/>
                                        <p:tgtEl>
                                          <p:spTgt spid="42"/>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wipe(left)">
                                      <p:cBhvr>
                                        <p:cTn id="16" dur="250"/>
                                        <p:tgtEl>
                                          <p:spTgt spid="43"/>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wipe(left)">
                                      <p:cBhvr>
                                        <p:cTn id="20" dur="250"/>
                                        <p:tgtEl>
                                          <p:spTgt spid="44"/>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wipe(left)">
                                      <p:cBhvr>
                                        <p:cTn id="24" dur="250"/>
                                        <p:tgtEl>
                                          <p:spTgt spid="45"/>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left)">
                                      <p:cBhvr>
                                        <p:cTn id="28" dur="500"/>
                                        <p:tgtEl>
                                          <p:spTgt spid="9"/>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wipe(left)">
                                      <p:cBhvr>
                                        <p:cTn id="32" dur="500"/>
                                        <p:tgtEl>
                                          <p:spTgt spid="31"/>
                                        </p:tgtEl>
                                      </p:cBhvr>
                                    </p:animEffect>
                                  </p:childTnLst>
                                </p:cTn>
                              </p:par>
                            </p:childTnLst>
                          </p:cTn>
                        </p:par>
                        <p:par>
                          <p:cTn id="33" fill="hold">
                            <p:stCondLst>
                              <p:cond delay="3500"/>
                            </p:stCondLst>
                            <p:childTnLst>
                              <p:par>
                                <p:cTn id="34" presetID="2" presetClass="entr" presetSubtype="8" fill="hold" grpId="0" nodeType="afterEffect">
                                  <p:stCondLst>
                                    <p:cond delay="0"/>
                                  </p:stCondLst>
                                  <p:childTnLst>
                                    <p:set>
                                      <p:cBhvr>
                                        <p:cTn id="35" dur="1" fill="hold">
                                          <p:stCondLst>
                                            <p:cond delay="0"/>
                                          </p:stCondLst>
                                        </p:cTn>
                                        <p:tgtEl>
                                          <p:spTgt spid="35"/>
                                        </p:tgtEl>
                                        <p:attrNameLst>
                                          <p:attrName>style.visibility</p:attrName>
                                        </p:attrNameLst>
                                      </p:cBhvr>
                                      <p:to>
                                        <p:strVal val="visible"/>
                                      </p:to>
                                    </p:set>
                                    <p:anim calcmode="lin" valueType="num">
                                      <p:cBhvr additive="base">
                                        <p:cTn id="36" dur="500" fill="hold"/>
                                        <p:tgtEl>
                                          <p:spTgt spid="35"/>
                                        </p:tgtEl>
                                        <p:attrNameLst>
                                          <p:attrName>ppt_x</p:attrName>
                                        </p:attrNameLst>
                                      </p:cBhvr>
                                      <p:tavLst>
                                        <p:tav tm="0">
                                          <p:val>
                                            <p:strVal val="0-#ppt_w/2"/>
                                          </p:val>
                                        </p:tav>
                                        <p:tav tm="100000">
                                          <p:val>
                                            <p:strVal val="#ppt_x"/>
                                          </p:val>
                                        </p:tav>
                                      </p:tavLst>
                                    </p:anim>
                                    <p:anim calcmode="lin" valueType="num">
                                      <p:cBhvr additive="base">
                                        <p:cTn id="37" dur="5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31" grpId="0"/>
      <p:bldP spid="41" grpId="0" animBg="1"/>
      <p:bldP spid="3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直接连接符 15"/>
          <p:cNvCxnSpPr/>
          <p:nvPr/>
        </p:nvCxnSpPr>
        <p:spPr>
          <a:xfrm>
            <a:off x="-6350" y="3080712"/>
            <a:ext cx="9647139" cy="0"/>
          </a:xfrm>
          <a:prstGeom prst="line">
            <a:avLst/>
          </a:prstGeom>
          <a:ln w="76200">
            <a:solidFill>
              <a:srgbClr val="2B6A28"/>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9058450" y="3074557"/>
            <a:ext cx="1151978" cy="1158550"/>
            <a:chOff x="6799485" y="2211214"/>
            <a:chExt cx="864096" cy="868711"/>
          </a:xfrm>
        </p:grpSpPr>
        <p:sp>
          <p:nvSpPr>
            <p:cNvPr id="18" name="弧形 17"/>
            <p:cNvSpPr/>
            <p:nvPr/>
          </p:nvSpPr>
          <p:spPr>
            <a:xfrm>
              <a:off x="6799485" y="2215829"/>
              <a:ext cx="864096" cy="864096"/>
            </a:xfrm>
            <a:prstGeom prst="arc">
              <a:avLst/>
            </a:prstGeom>
            <a:ln w="76200">
              <a:solidFill>
                <a:srgbClr val="2B6A2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 name="弧形 18"/>
            <p:cNvSpPr/>
            <p:nvPr/>
          </p:nvSpPr>
          <p:spPr>
            <a:xfrm rot="5400000">
              <a:off x="6799485" y="2211214"/>
              <a:ext cx="864096" cy="864096"/>
            </a:xfrm>
            <a:prstGeom prst="arc">
              <a:avLst/>
            </a:prstGeom>
            <a:ln w="76200">
              <a:solidFill>
                <a:srgbClr val="2B6A2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cxnSp>
        <p:nvCxnSpPr>
          <p:cNvPr id="20" name="直接连接符 19"/>
          <p:cNvCxnSpPr/>
          <p:nvPr/>
        </p:nvCxnSpPr>
        <p:spPr>
          <a:xfrm>
            <a:off x="1768939" y="4226952"/>
            <a:ext cx="7871850" cy="0"/>
          </a:xfrm>
          <a:prstGeom prst="line">
            <a:avLst/>
          </a:prstGeom>
          <a:ln w="76200">
            <a:solidFill>
              <a:srgbClr val="2B6A28"/>
            </a:solidFill>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1193017" y="4217223"/>
            <a:ext cx="1151978" cy="1162784"/>
            <a:chOff x="899642" y="3068015"/>
            <a:chExt cx="864096" cy="871886"/>
          </a:xfrm>
        </p:grpSpPr>
        <p:sp>
          <p:nvSpPr>
            <p:cNvPr id="22" name="弧形 21"/>
            <p:cNvSpPr/>
            <p:nvPr/>
          </p:nvSpPr>
          <p:spPr>
            <a:xfrm rot="10800000">
              <a:off x="899642" y="3068015"/>
              <a:ext cx="864096" cy="864096"/>
            </a:xfrm>
            <a:prstGeom prst="arc">
              <a:avLst/>
            </a:prstGeom>
            <a:ln w="76200">
              <a:solidFill>
                <a:srgbClr val="2B6A2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 name="弧形 22"/>
            <p:cNvSpPr/>
            <p:nvPr/>
          </p:nvSpPr>
          <p:spPr>
            <a:xfrm rot="16200000">
              <a:off x="899642" y="3075805"/>
              <a:ext cx="864096" cy="864096"/>
            </a:xfrm>
            <a:prstGeom prst="arc">
              <a:avLst/>
            </a:prstGeom>
            <a:ln w="76200">
              <a:solidFill>
                <a:srgbClr val="2B6A2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cxnSp>
        <p:nvCxnSpPr>
          <p:cNvPr id="24" name="直接箭头连接符 23"/>
          <p:cNvCxnSpPr/>
          <p:nvPr/>
        </p:nvCxnSpPr>
        <p:spPr>
          <a:xfrm>
            <a:off x="1762656" y="5369618"/>
            <a:ext cx="9695748" cy="0"/>
          </a:xfrm>
          <a:prstGeom prst="straightConnector1">
            <a:avLst/>
          </a:prstGeom>
          <a:ln w="76200">
            <a:solidFill>
              <a:srgbClr val="2B6A28"/>
            </a:solidFill>
            <a:tailEnd type="arrow"/>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215006" y="1673126"/>
            <a:ext cx="1107995" cy="1403106"/>
            <a:chOff x="916136" y="1160384"/>
            <a:chExt cx="831105" cy="1052086"/>
          </a:xfrm>
        </p:grpSpPr>
        <p:pic>
          <p:nvPicPr>
            <p:cNvPr id="26" name="Picture 3" descr="F:\1-原创素材\4_ks02\PPT\PPT-0_小图标\005.png"/>
            <p:cNvPicPr>
              <a:picLocks noChangeAspect="1" noChangeArrowheads="1"/>
            </p:cNvPicPr>
            <p:nvPr/>
          </p:nvPicPr>
          <p:blipFill>
            <a:blip r:embed="rId1" cstate="print">
              <a:duotone>
                <a:schemeClr val="accent3">
                  <a:shade val="45000"/>
                  <a:satMod val="135000"/>
                </a:schemeClr>
                <a:prstClr val="white"/>
              </a:duotone>
              <a:extLst>
                <a:ext uri="{BEBA8EAE-BF5A-486C-A8C5-ECC9F3942E4B}">
                  <a14:imgProps xmlns:a14="http://schemas.microsoft.com/office/drawing/2010/main">
                    <a14:imgLayer r:embed="rId2">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1115616" y="1775639"/>
              <a:ext cx="368945" cy="436831"/>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13"/>
            <p:cNvSpPr txBox="1"/>
            <p:nvPr/>
          </p:nvSpPr>
          <p:spPr>
            <a:xfrm>
              <a:off x="916136" y="1160384"/>
              <a:ext cx="831105" cy="588486"/>
            </a:xfrm>
            <a:prstGeom prst="rect">
              <a:avLst/>
            </a:prstGeom>
            <a:noFill/>
          </p:spPr>
          <p:txBody>
            <a:bodyPr wrap="none" rtlCol="0">
              <a:spAutoFit/>
            </a:bodyPr>
            <a:lstStyle/>
            <a:p>
              <a:pPr algn="ctr"/>
              <a:r>
                <a:rPr lang="en-US" altLang="zh-CN" sz="2700" b="1" dirty="0" smtClean="0">
                  <a:latin typeface="微软雅黑" panose="020B0503020204020204" pitchFamily="34" charset="-122"/>
                  <a:ea typeface="微软雅黑" panose="020B0503020204020204" pitchFamily="34" charset="-122"/>
                </a:rPr>
                <a:t>2011</a:t>
              </a:r>
              <a:endParaRPr lang="en-US" altLang="zh-CN" sz="2700" b="1"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3544702" y="1673126"/>
            <a:ext cx="1107995" cy="1403106"/>
            <a:chOff x="2663636" y="1160384"/>
            <a:chExt cx="831105" cy="1052086"/>
          </a:xfrm>
        </p:grpSpPr>
        <p:pic>
          <p:nvPicPr>
            <p:cNvPr id="29" name="Picture 3" descr="F:\1-原创素材\4_ks02\PPT\PPT-0_小图标\005.png"/>
            <p:cNvPicPr>
              <a:picLocks noChangeAspect="1" noChangeArrowheads="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2863116" y="1775639"/>
              <a:ext cx="368945" cy="436831"/>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16"/>
            <p:cNvSpPr txBox="1"/>
            <p:nvPr/>
          </p:nvSpPr>
          <p:spPr>
            <a:xfrm>
              <a:off x="2663636" y="1160384"/>
              <a:ext cx="831105" cy="588486"/>
            </a:xfrm>
            <a:prstGeom prst="rect">
              <a:avLst/>
            </a:prstGeom>
            <a:noFill/>
          </p:spPr>
          <p:txBody>
            <a:bodyPr wrap="none" rtlCol="0">
              <a:spAutoFit/>
            </a:bodyPr>
            <a:lstStyle/>
            <a:p>
              <a:pPr algn="ctr"/>
              <a:r>
                <a:rPr lang="en-US" altLang="zh-CN" sz="2700" b="1" dirty="0" smtClean="0">
                  <a:latin typeface="微软雅黑" panose="020B0503020204020204" pitchFamily="34" charset="-122"/>
                  <a:ea typeface="微软雅黑" panose="020B0503020204020204" pitchFamily="34" charset="-122"/>
                </a:rPr>
                <a:t>2012</a:t>
              </a:r>
              <a:endParaRPr lang="en-US" altLang="zh-CN" sz="2700" b="1"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5944655" y="1673126"/>
            <a:ext cx="1107995" cy="1403106"/>
            <a:chOff x="4463836" y="1160384"/>
            <a:chExt cx="831105" cy="1052086"/>
          </a:xfrm>
        </p:grpSpPr>
        <p:pic>
          <p:nvPicPr>
            <p:cNvPr id="32" name="Picture 3" descr="F:\1-原创素材\4_ks02\PPT\PPT-0_小图标\005.png"/>
            <p:cNvPicPr>
              <a:picLocks noChangeAspect="1" noChangeArrowheads="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4663315" y="1775639"/>
              <a:ext cx="368945" cy="436831"/>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19"/>
            <p:cNvSpPr txBox="1"/>
            <p:nvPr/>
          </p:nvSpPr>
          <p:spPr>
            <a:xfrm>
              <a:off x="4463836" y="1160384"/>
              <a:ext cx="831105" cy="588486"/>
            </a:xfrm>
            <a:prstGeom prst="rect">
              <a:avLst/>
            </a:prstGeom>
            <a:noFill/>
          </p:spPr>
          <p:txBody>
            <a:bodyPr wrap="none" rtlCol="0">
              <a:spAutoFit/>
            </a:bodyPr>
            <a:lstStyle/>
            <a:p>
              <a:pPr algn="ctr"/>
              <a:r>
                <a:rPr lang="en-US" altLang="zh-CN" sz="2700" b="1" dirty="0" smtClean="0">
                  <a:latin typeface="微软雅黑" panose="020B0503020204020204" pitchFamily="34" charset="-122"/>
                  <a:ea typeface="微软雅黑" panose="020B0503020204020204" pitchFamily="34" charset="-122"/>
                </a:rPr>
                <a:t>2013</a:t>
              </a:r>
              <a:endParaRPr lang="en-US" altLang="zh-CN" sz="2700" b="1"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8248608" y="1665359"/>
            <a:ext cx="1107996" cy="1403106"/>
            <a:chOff x="6192028" y="1154560"/>
            <a:chExt cx="831106" cy="1052086"/>
          </a:xfrm>
        </p:grpSpPr>
        <p:pic>
          <p:nvPicPr>
            <p:cNvPr id="35" name="Picture 3" descr="F:\1-原创素材\4_ks02\PPT\PPT-0_小图标\005.png"/>
            <p:cNvPicPr>
              <a:picLocks noChangeAspect="1" noChangeArrowheads="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6391507" y="1769815"/>
              <a:ext cx="368945" cy="436831"/>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22"/>
            <p:cNvSpPr txBox="1"/>
            <p:nvPr/>
          </p:nvSpPr>
          <p:spPr>
            <a:xfrm>
              <a:off x="6192028" y="1154560"/>
              <a:ext cx="831106" cy="588486"/>
            </a:xfrm>
            <a:prstGeom prst="rect">
              <a:avLst/>
            </a:prstGeom>
            <a:noFill/>
          </p:spPr>
          <p:txBody>
            <a:bodyPr wrap="none" rtlCol="0">
              <a:spAutoFit/>
            </a:bodyPr>
            <a:lstStyle/>
            <a:p>
              <a:pPr algn="ctr"/>
              <a:r>
                <a:rPr lang="en-US" altLang="zh-CN" sz="2700" b="1" dirty="0" smtClean="0">
                  <a:latin typeface="微软雅黑" panose="020B0503020204020204" pitchFamily="34" charset="-122"/>
                  <a:ea typeface="微软雅黑" panose="020B0503020204020204" pitchFamily="34" charset="-122"/>
                </a:rPr>
                <a:t>2014</a:t>
              </a:r>
              <a:endParaRPr lang="en-US" altLang="zh-CN" sz="2700" b="1" dirty="0" smtClean="0">
                <a:latin typeface="微软雅黑" panose="020B0503020204020204" pitchFamily="34" charset="-122"/>
                <a:ea typeface="微软雅黑" panose="020B0503020204020204" pitchFamily="34" charset="-122"/>
              </a:endParaRPr>
            </a:p>
            <a:p>
              <a:pPr algn="ctr"/>
              <a:r>
                <a:rPr lang="zh-CN" altLang="en-US" sz="900" dirty="0" smtClean="0">
                  <a:latin typeface="微软雅黑" panose="020B0503020204020204" pitchFamily="34" charset="-122"/>
                  <a:ea typeface="微软雅黑" panose="020B0503020204020204" pitchFamily="34" charset="-122"/>
                </a:rPr>
                <a:t>输入</a:t>
              </a:r>
              <a:r>
                <a:rPr lang="zh-CN" altLang="en-US" sz="900" dirty="0">
                  <a:latin typeface="微软雅黑" panose="020B0503020204020204" pitchFamily="34" charset="-122"/>
                  <a:ea typeface="微软雅黑" panose="020B0503020204020204" pitchFamily="34" charset="-122"/>
                </a:rPr>
                <a:t>发展历程文字</a:t>
              </a:r>
              <a:endParaRPr lang="en-US" altLang="zh-CN" sz="900"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p:txBody>
        </p:sp>
      </p:grpSp>
      <p:pic>
        <p:nvPicPr>
          <p:cNvPr id="37" name="Picture 3" descr="F:\1-原创素材\4_ks02\PPT\PPT-0_小图标\005.png"/>
          <p:cNvPicPr>
            <a:picLocks noChangeAspect="1" noChangeArrowheads="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3727644" y="3634647"/>
            <a:ext cx="491863" cy="582576"/>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24"/>
          <p:cNvSpPr txBox="1"/>
          <p:nvPr/>
        </p:nvSpPr>
        <p:spPr>
          <a:xfrm>
            <a:off x="3349295" y="4278271"/>
            <a:ext cx="1203591" cy="820927"/>
          </a:xfrm>
          <a:prstGeom prst="rect">
            <a:avLst/>
          </a:prstGeom>
          <a:noFill/>
        </p:spPr>
        <p:txBody>
          <a:bodyPr wrap="none" lIns="121917" tIns="60958" rIns="121917" bIns="60958" rtlCol="0">
            <a:spAutoFit/>
          </a:bodyPr>
          <a:lstStyle/>
          <a:p>
            <a:pPr algn="ctr"/>
            <a:r>
              <a:rPr lang="en-US" altLang="zh-CN" sz="2700" b="1" dirty="0" smtClean="0">
                <a:latin typeface="微软雅黑" panose="020B0503020204020204" pitchFamily="34" charset="-122"/>
                <a:ea typeface="微软雅黑" panose="020B0503020204020204" pitchFamily="34" charset="-122"/>
              </a:rPr>
              <a:t>2016</a:t>
            </a:r>
            <a:endParaRPr lang="en-US" altLang="zh-CN" sz="2700" b="1"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p:txBody>
      </p:sp>
      <p:pic>
        <p:nvPicPr>
          <p:cNvPr id="39" name="Picture 3" descr="F:\1-原创素材\4_ks02\PPT\PPT-0_小图标\005.png"/>
          <p:cNvPicPr>
            <a:picLocks noChangeAspect="1" noChangeArrowheads="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7257093" y="3634647"/>
            <a:ext cx="491863" cy="582576"/>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26"/>
          <p:cNvSpPr txBox="1"/>
          <p:nvPr/>
        </p:nvSpPr>
        <p:spPr>
          <a:xfrm>
            <a:off x="6901228" y="4287513"/>
            <a:ext cx="1203591" cy="820927"/>
          </a:xfrm>
          <a:prstGeom prst="rect">
            <a:avLst/>
          </a:prstGeom>
          <a:noFill/>
        </p:spPr>
        <p:txBody>
          <a:bodyPr wrap="none" lIns="121917" tIns="60958" rIns="121917" bIns="60958" rtlCol="0">
            <a:spAutoFit/>
          </a:bodyPr>
          <a:lstStyle/>
          <a:p>
            <a:pPr algn="ctr"/>
            <a:r>
              <a:rPr lang="en-US" altLang="zh-CN" sz="2700" b="1" dirty="0" smtClean="0">
                <a:latin typeface="微软雅黑" panose="020B0503020204020204" pitchFamily="34" charset="-122"/>
                <a:ea typeface="微软雅黑" panose="020B0503020204020204" pitchFamily="34" charset="-122"/>
              </a:rPr>
              <a:t>2015</a:t>
            </a:r>
            <a:endParaRPr lang="en-US" altLang="zh-CN" sz="2700" b="1"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p:txBody>
      </p:sp>
      <p:pic>
        <p:nvPicPr>
          <p:cNvPr id="41" name="Picture 3" descr="F:\1-原创素材\4_ks02\PPT\PPT-0_小图标\005.png"/>
          <p:cNvPicPr>
            <a:picLocks noChangeAspect="1" noChangeArrowheads="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2090431" y="4787042"/>
            <a:ext cx="491863" cy="582576"/>
          </a:xfrm>
          <a:prstGeom prst="rect">
            <a:avLst/>
          </a:prstGeom>
          <a:noFill/>
          <a:extLst>
            <a:ext uri="{909E8E84-426E-40DD-AFC4-6F175D3DCCD1}">
              <a14:hiddenFill xmlns:a14="http://schemas.microsoft.com/office/drawing/2010/main">
                <a:solidFill>
                  <a:srgbClr val="FFFFFF"/>
                </a:solidFill>
              </a14:hiddenFill>
            </a:ext>
          </a:extLst>
        </p:spPr>
      </p:pic>
      <p:sp>
        <p:nvSpPr>
          <p:cNvPr id="42" name="TextBox 28"/>
          <p:cNvSpPr txBox="1"/>
          <p:nvPr/>
        </p:nvSpPr>
        <p:spPr>
          <a:xfrm>
            <a:off x="1712082" y="5430666"/>
            <a:ext cx="1203591" cy="820927"/>
          </a:xfrm>
          <a:prstGeom prst="rect">
            <a:avLst/>
          </a:prstGeom>
          <a:noFill/>
        </p:spPr>
        <p:txBody>
          <a:bodyPr wrap="none" lIns="121917" tIns="60958" rIns="121917" bIns="60958" rtlCol="0">
            <a:spAutoFit/>
          </a:bodyPr>
          <a:lstStyle/>
          <a:p>
            <a:pPr algn="ctr"/>
            <a:r>
              <a:rPr lang="en-US" altLang="zh-CN" sz="2700" b="1" dirty="0" smtClean="0">
                <a:latin typeface="微软雅黑" panose="020B0503020204020204" pitchFamily="34" charset="-122"/>
                <a:ea typeface="微软雅黑" panose="020B0503020204020204" pitchFamily="34" charset="-122"/>
              </a:rPr>
              <a:t>2017</a:t>
            </a:r>
            <a:endParaRPr lang="en-US" altLang="zh-CN" sz="2700" b="1"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p:txBody>
      </p:sp>
      <p:pic>
        <p:nvPicPr>
          <p:cNvPr id="43" name="Picture 3" descr="F:\1-原创素材\4_ks02\PPT\PPT-0_小图标\005.png"/>
          <p:cNvPicPr>
            <a:picLocks noChangeAspect="1" noChangeArrowheads="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5359613" y="4776880"/>
            <a:ext cx="491863" cy="582576"/>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30"/>
          <p:cNvSpPr txBox="1"/>
          <p:nvPr/>
        </p:nvSpPr>
        <p:spPr>
          <a:xfrm>
            <a:off x="4981264" y="5420504"/>
            <a:ext cx="1203591" cy="820927"/>
          </a:xfrm>
          <a:prstGeom prst="rect">
            <a:avLst/>
          </a:prstGeom>
          <a:noFill/>
        </p:spPr>
        <p:txBody>
          <a:bodyPr wrap="none" lIns="121917" tIns="60958" rIns="121917" bIns="60958" rtlCol="0">
            <a:spAutoFit/>
          </a:bodyPr>
          <a:lstStyle/>
          <a:p>
            <a:pPr algn="ctr"/>
            <a:r>
              <a:rPr lang="en-US" altLang="zh-CN" sz="2700" b="1" dirty="0" smtClean="0">
                <a:latin typeface="微软雅黑" panose="020B0503020204020204" pitchFamily="34" charset="-122"/>
                <a:ea typeface="微软雅黑" panose="020B0503020204020204" pitchFamily="34" charset="-122"/>
              </a:rPr>
              <a:t>2018</a:t>
            </a:r>
            <a:endParaRPr lang="en-US" altLang="zh-CN" sz="2700" b="1"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p:txBody>
      </p:sp>
      <p:pic>
        <p:nvPicPr>
          <p:cNvPr id="45" name="Picture 3" descr="F:\1-原创素材\4_ks02\PPT\PPT-0_小图标\005.png"/>
          <p:cNvPicPr>
            <a:picLocks noChangeAspect="1" noChangeArrowheads="1"/>
          </p:cNvPicPr>
          <p:nvPr/>
        </p:nvPicPr>
        <p:blipFill>
          <a:blip r:embed="rId3" cstate="print">
            <a:duotone>
              <a:schemeClr val="accent3">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9103542" y="4776880"/>
            <a:ext cx="491863" cy="582576"/>
          </a:xfrm>
          <a:prstGeom prst="rect">
            <a:avLst/>
          </a:prstGeom>
          <a:noFill/>
          <a:extLst>
            <a:ext uri="{909E8E84-426E-40DD-AFC4-6F175D3DCCD1}">
              <a14:hiddenFill xmlns:a14="http://schemas.microsoft.com/office/drawing/2010/main">
                <a:solidFill>
                  <a:srgbClr val="FFFFFF"/>
                </a:solidFill>
              </a14:hiddenFill>
            </a:ext>
          </a:extLst>
        </p:spPr>
      </p:pic>
      <p:sp>
        <p:nvSpPr>
          <p:cNvPr id="46" name="TextBox 32"/>
          <p:cNvSpPr txBox="1"/>
          <p:nvPr/>
        </p:nvSpPr>
        <p:spPr>
          <a:xfrm>
            <a:off x="8725193" y="5420504"/>
            <a:ext cx="1203591" cy="820927"/>
          </a:xfrm>
          <a:prstGeom prst="rect">
            <a:avLst/>
          </a:prstGeom>
          <a:noFill/>
        </p:spPr>
        <p:txBody>
          <a:bodyPr wrap="none" lIns="121917" tIns="60958" rIns="121917" bIns="60958" rtlCol="0">
            <a:spAutoFit/>
          </a:bodyPr>
          <a:lstStyle/>
          <a:p>
            <a:pPr algn="ctr"/>
            <a:r>
              <a:rPr lang="en-US" altLang="zh-CN" sz="2700" b="1" dirty="0" smtClean="0">
                <a:latin typeface="微软雅黑" panose="020B0503020204020204" pitchFamily="34" charset="-122"/>
                <a:ea typeface="微软雅黑" panose="020B0503020204020204" pitchFamily="34" charset="-122"/>
              </a:rPr>
              <a:t>2019</a:t>
            </a:r>
            <a:endParaRPr lang="en-US" altLang="zh-CN" sz="2700" b="1"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a:p>
            <a:pPr algn="ctr"/>
            <a:r>
              <a:rPr lang="zh-CN" altLang="en-US" sz="900" dirty="0">
                <a:latin typeface="微软雅黑" panose="020B0503020204020204" pitchFamily="34" charset="-122"/>
                <a:ea typeface="微软雅黑" panose="020B0503020204020204" pitchFamily="34" charset="-122"/>
              </a:rPr>
              <a:t>输入发展历程文字</a:t>
            </a:r>
            <a:endParaRPr lang="en-US" altLang="zh-CN" sz="900" dirty="0">
              <a:latin typeface="微软雅黑" panose="020B0503020204020204" pitchFamily="34" charset="-122"/>
              <a:ea typeface="微软雅黑" panose="020B0503020204020204" pitchFamily="34" charset="-122"/>
            </a:endParaRPr>
          </a:p>
        </p:txBody>
      </p:sp>
      <p:sp>
        <p:nvSpPr>
          <p:cNvPr id="48" name="矩形 47"/>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47" name="组合 46"/>
          <p:cNvGrpSpPr/>
          <p:nvPr/>
        </p:nvGrpSpPr>
        <p:grpSpPr>
          <a:xfrm>
            <a:off x="431737" y="685664"/>
            <a:ext cx="4666987" cy="803360"/>
            <a:chOff x="431737" y="685664"/>
            <a:chExt cx="4666987" cy="803360"/>
          </a:xfrm>
        </p:grpSpPr>
        <p:grpSp>
          <p:nvGrpSpPr>
            <p:cNvPr id="51" name="组合 50"/>
            <p:cNvGrpSpPr/>
            <p:nvPr/>
          </p:nvGrpSpPr>
          <p:grpSpPr>
            <a:xfrm>
              <a:off x="2123871" y="787172"/>
              <a:ext cx="2974853" cy="701852"/>
              <a:chOff x="1905660" y="89137"/>
              <a:chExt cx="2974853" cy="701852"/>
            </a:xfrm>
          </p:grpSpPr>
          <p:sp>
            <p:nvSpPr>
              <p:cNvPr id="53" name="Text Box 7"/>
              <p:cNvSpPr txBox="1">
                <a:spLocks noChangeArrowheads="1"/>
              </p:cNvSpPr>
              <p:nvPr/>
            </p:nvSpPr>
            <p:spPr bwMode="auto">
              <a:xfrm>
                <a:off x="1905660" y="89137"/>
                <a:ext cx="2974853"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Development Course</a:t>
                </a:r>
                <a:endParaRPr lang="en-US" altLang="zh-CN" sz="2500" spc="-150" dirty="0" smtClean="0">
                  <a:latin typeface="微软雅黑" panose="020B0503020204020204" pitchFamily="34" charset="-122"/>
                  <a:ea typeface="微软雅黑" panose="020B0503020204020204" pitchFamily="34" charset="-122"/>
                </a:endParaRPr>
              </a:p>
            </p:txBody>
          </p:sp>
          <p:sp>
            <p:nvSpPr>
              <p:cNvPr id="54" name="矩形 53"/>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52" name="矩形 51"/>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发展历程</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55" name="矩形 54"/>
          <p:cNvSpPr/>
          <p:nvPr/>
        </p:nvSpPr>
        <p:spPr>
          <a:xfrm>
            <a:off x="-45218" y="551335"/>
            <a:ext cx="470655" cy="705174"/>
          </a:xfrm>
          <a:prstGeom prst="rect">
            <a:avLst/>
          </a:prstGeom>
          <a:solidFill>
            <a:srgbClr val="2B6A28"/>
          </a:solidFill>
          <a:ln>
            <a:solidFill>
              <a:srgbClr val="0070C0"/>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0-#ppt_w/2"/>
                                          </p:val>
                                        </p:tav>
                                        <p:tav tm="100000">
                                          <p:val>
                                            <p:strVal val="#ppt_x"/>
                                          </p:val>
                                        </p:tav>
                                      </p:tavLst>
                                    </p:anim>
                                    <p:anim calcmode="lin" valueType="num">
                                      <p:cBhvr additive="base">
                                        <p:cTn id="8" dur="500" fill="hold"/>
                                        <p:tgtEl>
                                          <p:spTgt spid="5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wipe(left)">
                                      <p:cBhvr>
                                        <p:cTn id="12" dur="500"/>
                                        <p:tgtEl>
                                          <p:spTgt spid="47"/>
                                        </p:tgtEl>
                                      </p:cBhvr>
                                    </p:animEffect>
                                  </p:childTnLst>
                                </p:cTn>
                              </p:par>
                              <p:par>
                                <p:cTn id="13" presetID="22" presetClass="entr" presetSubtype="8" fill="hold" nodeType="withEffect">
                                  <p:stCondLst>
                                    <p:cond delay="50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0"/>
                                        <p:tgtEl>
                                          <p:spTgt spid="16"/>
                                        </p:tgtEl>
                                      </p:cBhvr>
                                    </p:animEffect>
                                  </p:childTnLst>
                                </p:cTn>
                              </p:par>
                              <p:par>
                                <p:cTn id="16" presetID="47" presetClass="entr" presetSubtype="0" fill="hold" nodeType="withEffect">
                                  <p:stCondLst>
                                    <p:cond delay="15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000"/>
                                        <p:tgtEl>
                                          <p:spTgt spid="25"/>
                                        </p:tgtEl>
                                      </p:cBhvr>
                                    </p:animEffect>
                                    <p:anim calcmode="lin" valueType="num">
                                      <p:cBhvr>
                                        <p:cTn id="19" dur="1000" fill="hold"/>
                                        <p:tgtEl>
                                          <p:spTgt spid="25"/>
                                        </p:tgtEl>
                                        <p:attrNameLst>
                                          <p:attrName>ppt_x</p:attrName>
                                        </p:attrNameLst>
                                      </p:cBhvr>
                                      <p:tavLst>
                                        <p:tav tm="0">
                                          <p:val>
                                            <p:strVal val="#ppt_x"/>
                                          </p:val>
                                        </p:tav>
                                        <p:tav tm="100000">
                                          <p:val>
                                            <p:strVal val="#ppt_x"/>
                                          </p:val>
                                        </p:tav>
                                      </p:tavLst>
                                    </p:anim>
                                    <p:anim calcmode="lin" valueType="num">
                                      <p:cBhvr>
                                        <p:cTn id="20" dur="1000" fill="hold"/>
                                        <p:tgtEl>
                                          <p:spTgt spid="25"/>
                                        </p:tgtEl>
                                        <p:attrNameLst>
                                          <p:attrName>ppt_y</p:attrName>
                                        </p:attrNameLst>
                                      </p:cBhvr>
                                      <p:tavLst>
                                        <p:tav tm="0">
                                          <p:val>
                                            <p:strVal val="#ppt_y-.1"/>
                                          </p:val>
                                        </p:tav>
                                        <p:tav tm="100000">
                                          <p:val>
                                            <p:strVal val="#ppt_y"/>
                                          </p:val>
                                        </p:tav>
                                      </p:tavLst>
                                    </p:anim>
                                  </p:childTnLst>
                                </p:cTn>
                              </p:par>
                              <p:par>
                                <p:cTn id="21" presetID="47" presetClass="entr" presetSubtype="0" fill="hold" nodeType="withEffect">
                                  <p:stCondLst>
                                    <p:cond delay="250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1000"/>
                                        <p:tgtEl>
                                          <p:spTgt spid="28"/>
                                        </p:tgtEl>
                                      </p:cBhvr>
                                    </p:animEffect>
                                    <p:anim calcmode="lin" valueType="num">
                                      <p:cBhvr>
                                        <p:cTn id="24" dur="1000" fill="hold"/>
                                        <p:tgtEl>
                                          <p:spTgt spid="28"/>
                                        </p:tgtEl>
                                        <p:attrNameLst>
                                          <p:attrName>ppt_x</p:attrName>
                                        </p:attrNameLst>
                                      </p:cBhvr>
                                      <p:tavLst>
                                        <p:tav tm="0">
                                          <p:val>
                                            <p:strVal val="#ppt_x"/>
                                          </p:val>
                                        </p:tav>
                                        <p:tav tm="100000">
                                          <p:val>
                                            <p:strVal val="#ppt_x"/>
                                          </p:val>
                                        </p:tav>
                                      </p:tavLst>
                                    </p:anim>
                                    <p:anim calcmode="lin" valueType="num">
                                      <p:cBhvr>
                                        <p:cTn id="25" dur="1000" fill="hold"/>
                                        <p:tgtEl>
                                          <p:spTgt spid="28"/>
                                        </p:tgtEl>
                                        <p:attrNameLst>
                                          <p:attrName>ppt_y</p:attrName>
                                        </p:attrNameLst>
                                      </p:cBhvr>
                                      <p:tavLst>
                                        <p:tav tm="0">
                                          <p:val>
                                            <p:strVal val="#ppt_y-.1"/>
                                          </p:val>
                                        </p:tav>
                                        <p:tav tm="100000">
                                          <p:val>
                                            <p:strVal val="#ppt_y"/>
                                          </p:val>
                                        </p:tav>
                                      </p:tavLst>
                                    </p:anim>
                                  </p:childTnLst>
                                </p:cTn>
                              </p:par>
                              <p:par>
                                <p:cTn id="26" presetID="47" presetClass="entr" presetSubtype="0" fill="hold" nodeType="withEffect">
                                  <p:stCondLst>
                                    <p:cond delay="350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1000"/>
                                        <p:tgtEl>
                                          <p:spTgt spid="31"/>
                                        </p:tgtEl>
                                      </p:cBhvr>
                                    </p:animEffect>
                                    <p:anim calcmode="lin" valueType="num">
                                      <p:cBhvr>
                                        <p:cTn id="29" dur="1000" fill="hold"/>
                                        <p:tgtEl>
                                          <p:spTgt spid="31"/>
                                        </p:tgtEl>
                                        <p:attrNameLst>
                                          <p:attrName>ppt_x</p:attrName>
                                        </p:attrNameLst>
                                      </p:cBhvr>
                                      <p:tavLst>
                                        <p:tav tm="0">
                                          <p:val>
                                            <p:strVal val="#ppt_x"/>
                                          </p:val>
                                        </p:tav>
                                        <p:tav tm="100000">
                                          <p:val>
                                            <p:strVal val="#ppt_x"/>
                                          </p:val>
                                        </p:tav>
                                      </p:tavLst>
                                    </p:anim>
                                    <p:anim calcmode="lin" valueType="num">
                                      <p:cBhvr>
                                        <p:cTn id="30" dur="1000" fill="hold"/>
                                        <p:tgtEl>
                                          <p:spTgt spid="31"/>
                                        </p:tgtEl>
                                        <p:attrNameLst>
                                          <p:attrName>ppt_y</p:attrName>
                                        </p:attrNameLst>
                                      </p:cBhvr>
                                      <p:tavLst>
                                        <p:tav tm="0">
                                          <p:val>
                                            <p:strVal val="#ppt_y-.1"/>
                                          </p:val>
                                        </p:tav>
                                        <p:tav tm="100000">
                                          <p:val>
                                            <p:strVal val="#ppt_y"/>
                                          </p:val>
                                        </p:tav>
                                      </p:tavLst>
                                    </p:anim>
                                  </p:childTnLst>
                                </p:cTn>
                              </p:par>
                              <p:par>
                                <p:cTn id="31" presetID="47" presetClass="entr" presetSubtype="0" fill="hold" nodeType="withEffect">
                                  <p:stCondLst>
                                    <p:cond delay="450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1000"/>
                                        <p:tgtEl>
                                          <p:spTgt spid="34"/>
                                        </p:tgtEl>
                                      </p:cBhvr>
                                    </p:animEffect>
                                    <p:anim calcmode="lin" valueType="num">
                                      <p:cBhvr>
                                        <p:cTn id="34" dur="1000" fill="hold"/>
                                        <p:tgtEl>
                                          <p:spTgt spid="34"/>
                                        </p:tgtEl>
                                        <p:attrNameLst>
                                          <p:attrName>ppt_x</p:attrName>
                                        </p:attrNameLst>
                                      </p:cBhvr>
                                      <p:tavLst>
                                        <p:tav tm="0">
                                          <p:val>
                                            <p:strVal val="#ppt_x"/>
                                          </p:val>
                                        </p:tav>
                                        <p:tav tm="100000">
                                          <p:val>
                                            <p:strVal val="#ppt_x"/>
                                          </p:val>
                                        </p:tav>
                                      </p:tavLst>
                                    </p:anim>
                                    <p:anim calcmode="lin" valueType="num">
                                      <p:cBhvr>
                                        <p:cTn id="35" dur="1000" fill="hold"/>
                                        <p:tgtEl>
                                          <p:spTgt spid="34"/>
                                        </p:tgtEl>
                                        <p:attrNameLst>
                                          <p:attrName>ppt_y</p:attrName>
                                        </p:attrNameLst>
                                      </p:cBhvr>
                                      <p:tavLst>
                                        <p:tav tm="0">
                                          <p:val>
                                            <p:strVal val="#ppt_y-.1"/>
                                          </p:val>
                                        </p:tav>
                                        <p:tav tm="100000">
                                          <p:val>
                                            <p:strVal val="#ppt_y"/>
                                          </p:val>
                                        </p:tav>
                                      </p:tavLst>
                                    </p:anim>
                                  </p:childTnLst>
                                </p:cTn>
                              </p:par>
                              <p:par>
                                <p:cTn id="36" presetID="22" presetClass="entr" presetSubtype="1" fill="hold" nodeType="withEffect">
                                  <p:stCondLst>
                                    <p:cond delay="5000"/>
                                  </p:stCondLst>
                                  <p:childTnLst>
                                    <p:set>
                                      <p:cBhvr>
                                        <p:cTn id="37" dur="1" fill="hold">
                                          <p:stCondLst>
                                            <p:cond delay="0"/>
                                          </p:stCondLst>
                                        </p:cTn>
                                        <p:tgtEl>
                                          <p:spTgt spid="17"/>
                                        </p:tgtEl>
                                        <p:attrNameLst>
                                          <p:attrName>style.visibility</p:attrName>
                                        </p:attrNameLst>
                                      </p:cBhvr>
                                      <p:to>
                                        <p:strVal val="visible"/>
                                      </p:to>
                                    </p:set>
                                    <p:animEffect transition="in" filter="wipe(up)">
                                      <p:cBhvr>
                                        <p:cTn id="38" dur="500"/>
                                        <p:tgtEl>
                                          <p:spTgt spid="17"/>
                                        </p:tgtEl>
                                      </p:cBhvr>
                                    </p:animEffect>
                                  </p:childTnLst>
                                </p:cTn>
                              </p:par>
                              <p:par>
                                <p:cTn id="39" presetID="22" presetClass="entr" presetSubtype="2" fill="hold" nodeType="withEffect">
                                  <p:stCondLst>
                                    <p:cond delay="5500"/>
                                  </p:stCondLst>
                                  <p:childTnLst>
                                    <p:set>
                                      <p:cBhvr>
                                        <p:cTn id="40" dur="1" fill="hold">
                                          <p:stCondLst>
                                            <p:cond delay="0"/>
                                          </p:stCondLst>
                                        </p:cTn>
                                        <p:tgtEl>
                                          <p:spTgt spid="20"/>
                                        </p:tgtEl>
                                        <p:attrNameLst>
                                          <p:attrName>style.visibility</p:attrName>
                                        </p:attrNameLst>
                                      </p:cBhvr>
                                      <p:to>
                                        <p:strVal val="visible"/>
                                      </p:to>
                                    </p:set>
                                    <p:animEffect transition="in" filter="wipe(right)">
                                      <p:cBhvr>
                                        <p:cTn id="41" dur="5000"/>
                                        <p:tgtEl>
                                          <p:spTgt spid="20"/>
                                        </p:tgtEl>
                                      </p:cBhvr>
                                    </p:animEffect>
                                  </p:childTnLst>
                                </p:cTn>
                              </p:par>
                              <p:par>
                                <p:cTn id="42" presetID="53" presetClass="entr" presetSubtype="16" fill="hold" nodeType="withEffect">
                                  <p:stCondLst>
                                    <p:cond delay="6500"/>
                                  </p:stCondLst>
                                  <p:childTnLst>
                                    <p:set>
                                      <p:cBhvr>
                                        <p:cTn id="43" dur="1" fill="hold">
                                          <p:stCondLst>
                                            <p:cond delay="0"/>
                                          </p:stCondLst>
                                        </p:cTn>
                                        <p:tgtEl>
                                          <p:spTgt spid="39"/>
                                        </p:tgtEl>
                                        <p:attrNameLst>
                                          <p:attrName>style.visibility</p:attrName>
                                        </p:attrNameLst>
                                      </p:cBhvr>
                                      <p:to>
                                        <p:strVal val="visible"/>
                                      </p:to>
                                    </p:set>
                                    <p:anim calcmode="lin" valueType="num">
                                      <p:cBhvr>
                                        <p:cTn id="44" dur="1000" fill="hold"/>
                                        <p:tgtEl>
                                          <p:spTgt spid="39"/>
                                        </p:tgtEl>
                                        <p:attrNameLst>
                                          <p:attrName>ppt_w</p:attrName>
                                        </p:attrNameLst>
                                      </p:cBhvr>
                                      <p:tavLst>
                                        <p:tav tm="0">
                                          <p:val>
                                            <p:fltVal val="0"/>
                                          </p:val>
                                        </p:tav>
                                        <p:tav tm="100000">
                                          <p:val>
                                            <p:strVal val="#ppt_w"/>
                                          </p:val>
                                        </p:tav>
                                      </p:tavLst>
                                    </p:anim>
                                    <p:anim calcmode="lin" valueType="num">
                                      <p:cBhvr>
                                        <p:cTn id="45" dur="1000" fill="hold"/>
                                        <p:tgtEl>
                                          <p:spTgt spid="39"/>
                                        </p:tgtEl>
                                        <p:attrNameLst>
                                          <p:attrName>ppt_h</p:attrName>
                                        </p:attrNameLst>
                                      </p:cBhvr>
                                      <p:tavLst>
                                        <p:tav tm="0">
                                          <p:val>
                                            <p:fltVal val="0"/>
                                          </p:val>
                                        </p:tav>
                                        <p:tav tm="100000">
                                          <p:val>
                                            <p:strVal val="#ppt_h"/>
                                          </p:val>
                                        </p:tav>
                                      </p:tavLst>
                                    </p:anim>
                                    <p:animEffect transition="in" filter="fade">
                                      <p:cBhvr>
                                        <p:cTn id="46" dur="1000"/>
                                        <p:tgtEl>
                                          <p:spTgt spid="39"/>
                                        </p:tgtEl>
                                      </p:cBhvr>
                                    </p:animEffect>
                                  </p:childTnLst>
                                </p:cTn>
                              </p:par>
                              <p:par>
                                <p:cTn id="47" presetID="42" presetClass="entr" presetSubtype="0" fill="hold" grpId="0" nodeType="withEffect">
                                  <p:stCondLst>
                                    <p:cond delay="6500"/>
                                  </p:stCondLst>
                                  <p:childTnLst>
                                    <p:set>
                                      <p:cBhvr>
                                        <p:cTn id="48" dur="1" fill="hold">
                                          <p:stCondLst>
                                            <p:cond delay="0"/>
                                          </p:stCondLst>
                                        </p:cTn>
                                        <p:tgtEl>
                                          <p:spTgt spid="40"/>
                                        </p:tgtEl>
                                        <p:attrNameLst>
                                          <p:attrName>style.visibility</p:attrName>
                                        </p:attrNameLst>
                                      </p:cBhvr>
                                      <p:to>
                                        <p:strVal val="visible"/>
                                      </p:to>
                                    </p:set>
                                    <p:animEffect transition="in" filter="fade">
                                      <p:cBhvr>
                                        <p:cTn id="49" dur="1000"/>
                                        <p:tgtEl>
                                          <p:spTgt spid="40"/>
                                        </p:tgtEl>
                                      </p:cBhvr>
                                    </p:animEffect>
                                    <p:anim calcmode="lin" valueType="num">
                                      <p:cBhvr>
                                        <p:cTn id="50" dur="1000" fill="hold"/>
                                        <p:tgtEl>
                                          <p:spTgt spid="40"/>
                                        </p:tgtEl>
                                        <p:attrNameLst>
                                          <p:attrName>ppt_x</p:attrName>
                                        </p:attrNameLst>
                                      </p:cBhvr>
                                      <p:tavLst>
                                        <p:tav tm="0">
                                          <p:val>
                                            <p:strVal val="#ppt_x"/>
                                          </p:val>
                                        </p:tav>
                                        <p:tav tm="100000">
                                          <p:val>
                                            <p:strVal val="#ppt_x"/>
                                          </p:val>
                                        </p:tav>
                                      </p:tavLst>
                                    </p:anim>
                                    <p:anim calcmode="lin" valueType="num">
                                      <p:cBhvr>
                                        <p:cTn id="51" dur="1000" fill="hold"/>
                                        <p:tgtEl>
                                          <p:spTgt spid="40"/>
                                        </p:tgtEl>
                                        <p:attrNameLst>
                                          <p:attrName>ppt_y</p:attrName>
                                        </p:attrNameLst>
                                      </p:cBhvr>
                                      <p:tavLst>
                                        <p:tav tm="0">
                                          <p:val>
                                            <p:strVal val="#ppt_y+.1"/>
                                          </p:val>
                                        </p:tav>
                                        <p:tav tm="100000">
                                          <p:val>
                                            <p:strVal val="#ppt_y"/>
                                          </p:val>
                                        </p:tav>
                                      </p:tavLst>
                                    </p:anim>
                                  </p:childTnLst>
                                </p:cTn>
                              </p:par>
                              <p:par>
                                <p:cTn id="52" presetID="53" presetClass="entr" presetSubtype="16" fill="hold" nodeType="withEffect">
                                  <p:stCondLst>
                                    <p:cond delay="9000"/>
                                  </p:stCondLst>
                                  <p:childTnLst>
                                    <p:set>
                                      <p:cBhvr>
                                        <p:cTn id="53" dur="1" fill="hold">
                                          <p:stCondLst>
                                            <p:cond delay="0"/>
                                          </p:stCondLst>
                                        </p:cTn>
                                        <p:tgtEl>
                                          <p:spTgt spid="37"/>
                                        </p:tgtEl>
                                        <p:attrNameLst>
                                          <p:attrName>style.visibility</p:attrName>
                                        </p:attrNameLst>
                                      </p:cBhvr>
                                      <p:to>
                                        <p:strVal val="visible"/>
                                      </p:to>
                                    </p:set>
                                    <p:anim calcmode="lin" valueType="num">
                                      <p:cBhvr>
                                        <p:cTn id="54" dur="1000" fill="hold"/>
                                        <p:tgtEl>
                                          <p:spTgt spid="37"/>
                                        </p:tgtEl>
                                        <p:attrNameLst>
                                          <p:attrName>ppt_w</p:attrName>
                                        </p:attrNameLst>
                                      </p:cBhvr>
                                      <p:tavLst>
                                        <p:tav tm="0">
                                          <p:val>
                                            <p:fltVal val="0"/>
                                          </p:val>
                                        </p:tav>
                                        <p:tav tm="100000">
                                          <p:val>
                                            <p:strVal val="#ppt_w"/>
                                          </p:val>
                                        </p:tav>
                                      </p:tavLst>
                                    </p:anim>
                                    <p:anim calcmode="lin" valueType="num">
                                      <p:cBhvr>
                                        <p:cTn id="55" dur="1000" fill="hold"/>
                                        <p:tgtEl>
                                          <p:spTgt spid="37"/>
                                        </p:tgtEl>
                                        <p:attrNameLst>
                                          <p:attrName>ppt_h</p:attrName>
                                        </p:attrNameLst>
                                      </p:cBhvr>
                                      <p:tavLst>
                                        <p:tav tm="0">
                                          <p:val>
                                            <p:fltVal val="0"/>
                                          </p:val>
                                        </p:tav>
                                        <p:tav tm="100000">
                                          <p:val>
                                            <p:strVal val="#ppt_h"/>
                                          </p:val>
                                        </p:tav>
                                      </p:tavLst>
                                    </p:anim>
                                    <p:animEffect transition="in" filter="fade">
                                      <p:cBhvr>
                                        <p:cTn id="56" dur="1000"/>
                                        <p:tgtEl>
                                          <p:spTgt spid="37"/>
                                        </p:tgtEl>
                                      </p:cBhvr>
                                    </p:animEffect>
                                  </p:childTnLst>
                                </p:cTn>
                              </p:par>
                              <p:par>
                                <p:cTn id="57" presetID="42" presetClass="entr" presetSubtype="0" fill="hold" grpId="0" nodeType="withEffect">
                                  <p:stCondLst>
                                    <p:cond delay="9000"/>
                                  </p:stCondLst>
                                  <p:childTnLst>
                                    <p:set>
                                      <p:cBhvr>
                                        <p:cTn id="58" dur="1" fill="hold">
                                          <p:stCondLst>
                                            <p:cond delay="0"/>
                                          </p:stCondLst>
                                        </p:cTn>
                                        <p:tgtEl>
                                          <p:spTgt spid="38"/>
                                        </p:tgtEl>
                                        <p:attrNameLst>
                                          <p:attrName>style.visibility</p:attrName>
                                        </p:attrNameLst>
                                      </p:cBhvr>
                                      <p:to>
                                        <p:strVal val="visible"/>
                                      </p:to>
                                    </p:set>
                                    <p:animEffect transition="in" filter="fade">
                                      <p:cBhvr>
                                        <p:cTn id="59" dur="1000"/>
                                        <p:tgtEl>
                                          <p:spTgt spid="38"/>
                                        </p:tgtEl>
                                      </p:cBhvr>
                                    </p:animEffect>
                                    <p:anim calcmode="lin" valueType="num">
                                      <p:cBhvr>
                                        <p:cTn id="60" dur="1000" fill="hold"/>
                                        <p:tgtEl>
                                          <p:spTgt spid="38"/>
                                        </p:tgtEl>
                                        <p:attrNameLst>
                                          <p:attrName>ppt_x</p:attrName>
                                        </p:attrNameLst>
                                      </p:cBhvr>
                                      <p:tavLst>
                                        <p:tav tm="0">
                                          <p:val>
                                            <p:strVal val="#ppt_x"/>
                                          </p:val>
                                        </p:tav>
                                        <p:tav tm="100000">
                                          <p:val>
                                            <p:strVal val="#ppt_x"/>
                                          </p:val>
                                        </p:tav>
                                      </p:tavLst>
                                    </p:anim>
                                    <p:anim calcmode="lin" valueType="num">
                                      <p:cBhvr>
                                        <p:cTn id="61" dur="1000" fill="hold"/>
                                        <p:tgtEl>
                                          <p:spTgt spid="38"/>
                                        </p:tgtEl>
                                        <p:attrNameLst>
                                          <p:attrName>ppt_y</p:attrName>
                                        </p:attrNameLst>
                                      </p:cBhvr>
                                      <p:tavLst>
                                        <p:tav tm="0">
                                          <p:val>
                                            <p:strVal val="#ppt_y+.1"/>
                                          </p:val>
                                        </p:tav>
                                        <p:tav tm="100000">
                                          <p:val>
                                            <p:strVal val="#ppt_y"/>
                                          </p:val>
                                        </p:tav>
                                      </p:tavLst>
                                    </p:anim>
                                  </p:childTnLst>
                                </p:cTn>
                              </p:par>
                              <p:par>
                                <p:cTn id="62" presetID="22" presetClass="entr" presetSubtype="1" fill="hold" nodeType="withEffect">
                                  <p:stCondLst>
                                    <p:cond delay="10000"/>
                                  </p:stCondLst>
                                  <p:childTnLst>
                                    <p:set>
                                      <p:cBhvr>
                                        <p:cTn id="63" dur="1" fill="hold">
                                          <p:stCondLst>
                                            <p:cond delay="0"/>
                                          </p:stCondLst>
                                        </p:cTn>
                                        <p:tgtEl>
                                          <p:spTgt spid="21"/>
                                        </p:tgtEl>
                                        <p:attrNameLst>
                                          <p:attrName>style.visibility</p:attrName>
                                        </p:attrNameLst>
                                      </p:cBhvr>
                                      <p:to>
                                        <p:strVal val="visible"/>
                                      </p:to>
                                    </p:set>
                                    <p:animEffect transition="in" filter="wipe(up)">
                                      <p:cBhvr>
                                        <p:cTn id="64" dur="500"/>
                                        <p:tgtEl>
                                          <p:spTgt spid="21"/>
                                        </p:tgtEl>
                                      </p:cBhvr>
                                    </p:animEffect>
                                  </p:childTnLst>
                                </p:cTn>
                              </p:par>
                              <p:par>
                                <p:cTn id="65" presetID="22" presetClass="entr" presetSubtype="8" fill="hold" nodeType="withEffect">
                                  <p:stCondLst>
                                    <p:cond delay="10500"/>
                                  </p:stCondLst>
                                  <p:childTnLst>
                                    <p:set>
                                      <p:cBhvr>
                                        <p:cTn id="66" dur="1" fill="hold">
                                          <p:stCondLst>
                                            <p:cond delay="0"/>
                                          </p:stCondLst>
                                        </p:cTn>
                                        <p:tgtEl>
                                          <p:spTgt spid="24"/>
                                        </p:tgtEl>
                                        <p:attrNameLst>
                                          <p:attrName>style.visibility</p:attrName>
                                        </p:attrNameLst>
                                      </p:cBhvr>
                                      <p:to>
                                        <p:strVal val="visible"/>
                                      </p:to>
                                    </p:set>
                                    <p:animEffect transition="in" filter="wipe(left)">
                                      <p:cBhvr>
                                        <p:cTn id="67" dur="5000"/>
                                        <p:tgtEl>
                                          <p:spTgt spid="24"/>
                                        </p:tgtEl>
                                      </p:cBhvr>
                                    </p:animEffect>
                                  </p:childTnLst>
                                </p:cTn>
                              </p:par>
                              <p:par>
                                <p:cTn id="68" presetID="53" presetClass="entr" presetSubtype="16" fill="hold" nodeType="withEffect">
                                  <p:stCondLst>
                                    <p:cond delay="11000"/>
                                  </p:stCondLst>
                                  <p:childTnLst>
                                    <p:set>
                                      <p:cBhvr>
                                        <p:cTn id="69" dur="1" fill="hold">
                                          <p:stCondLst>
                                            <p:cond delay="0"/>
                                          </p:stCondLst>
                                        </p:cTn>
                                        <p:tgtEl>
                                          <p:spTgt spid="41"/>
                                        </p:tgtEl>
                                        <p:attrNameLst>
                                          <p:attrName>style.visibility</p:attrName>
                                        </p:attrNameLst>
                                      </p:cBhvr>
                                      <p:to>
                                        <p:strVal val="visible"/>
                                      </p:to>
                                    </p:set>
                                    <p:anim calcmode="lin" valueType="num">
                                      <p:cBhvr>
                                        <p:cTn id="70" dur="1000" fill="hold"/>
                                        <p:tgtEl>
                                          <p:spTgt spid="41"/>
                                        </p:tgtEl>
                                        <p:attrNameLst>
                                          <p:attrName>ppt_w</p:attrName>
                                        </p:attrNameLst>
                                      </p:cBhvr>
                                      <p:tavLst>
                                        <p:tav tm="0">
                                          <p:val>
                                            <p:fltVal val="0"/>
                                          </p:val>
                                        </p:tav>
                                        <p:tav tm="100000">
                                          <p:val>
                                            <p:strVal val="#ppt_w"/>
                                          </p:val>
                                        </p:tav>
                                      </p:tavLst>
                                    </p:anim>
                                    <p:anim calcmode="lin" valueType="num">
                                      <p:cBhvr>
                                        <p:cTn id="71" dur="1000" fill="hold"/>
                                        <p:tgtEl>
                                          <p:spTgt spid="41"/>
                                        </p:tgtEl>
                                        <p:attrNameLst>
                                          <p:attrName>ppt_h</p:attrName>
                                        </p:attrNameLst>
                                      </p:cBhvr>
                                      <p:tavLst>
                                        <p:tav tm="0">
                                          <p:val>
                                            <p:fltVal val="0"/>
                                          </p:val>
                                        </p:tav>
                                        <p:tav tm="100000">
                                          <p:val>
                                            <p:strVal val="#ppt_h"/>
                                          </p:val>
                                        </p:tav>
                                      </p:tavLst>
                                    </p:anim>
                                    <p:animEffect transition="in" filter="fade">
                                      <p:cBhvr>
                                        <p:cTn id="72" dur="1000"/>
                                        <p:tgtEl>
                                          <p:spTgt spid="41"/>
                                        </p:tgtEl>
                                      </p:cBhvr>
                                    </p:animEffect>
                                  </p:childTnLst>
                                </p:cTn>
                              </p:par>
                              <p:par>
                                <p:cTn id="73" presetID="42" presetClass="entr" presetSubtype="0" fill="hold" grpId="0" nodeType="withEffect">
                                  <p:stCondLst>
                                    <p:cond delay="11000"/>
                                  </p:stCondLst>
                                  <p:childTnLst>
                                    <p:set>
                                      <p:cBhvr>
                                        <p:cTn id="74" dur="1" fill="hold">
                                          <p:stCondLst>
                                            <p:cond delay="0"/>
                                          </p:stCondLst>
                                        </p:cTn>
                                        <p:tgtEl>
                                          <p:spTgt spid="42"/>
                                        </p:tgtEl>
                                        <p:attrNameLst>
                                          <p:attrName>style.visibility</p:attrName>
                                        </p:attrNameLst>
                                      </p:cBhvr>
                                      <p:to>
                                        <p:strVal val="visible"/>
                                      </p:to>
                                    </p:set>
                                    <p:animEffect transition="in" filter="fade">
                                      <p:cBhvr>
                                        <p:cTn id="75" dur="1000"/>
                                        <p:tgtEl>
                                          <p:spTgt spid="42"/>
                                        </p:tgtEl>
                                      </p:cBhvr>
                                    </p:animEffect>
                                    <p:anim calcmode="lin" valueType="num">
                                      <p:cBhvr>
                                        <p:cTn id="76" dur="1000" fill="hold"/>
                                        <p:tgtEl>
                                          <p:spTgt spid="42"/>
                                        </p:tgtEl>
                                        <p:attrNameLst>
                                          <p:attrName>ppt_x</p:attrName>
                                        </p:attrNameLst>
                                      </p:cBhvr>
                                      <p:tavLst>
                                        <p:tav tm="0">
                                          <p:val>
                                            <p:strVal val="#ppt_x"/>
                                          </p:val>
                                        </p:tav>
                                        <p:tav tm="100000">
                                          <p:val>
                                            <p:strVal val="#ppt_x"/>
                                          </p:val>
                                        </p:tav>
                                      </p:tavLst>
                                    </p:anim>
                                    <p:anim calcmode="lin" valueType="num">
                                      <p:cBhvr>
                                        <p:cTn id="77" dur="1000" fill="hold"/>
                                        <p:tgtEl>
                                          <p:spTgt spid="42"/>
                                        </p:tgtEl>
                                        <p:attrNameLst>
                                          <p:attrName>ppt_y</p:attrName>
                                        </p:attrNameLst>
                                      </p:cBhvr>
                                      <p:tavLst>
                                        <p:tav tm="0">
                                          <p:val>
                                            <p:strVal val="#ppt_y+.1"/>
                                          </p:val>
                                        </p:tav>
                                        <p:tav tm="100000">
                                          <p:val>
                                            <p:strVal val="#ppt_y"/>
                                          </p:val>
                                        </p:tav>
                                      </p:tavLst>
                                    </p:anim>
                                  </p:childTnLst>
                                </p:cTn>
                              </p:par>
                              <p:par>
                                <p:cTn id="78" presetID="53" presetClass="entr" presetSubtype="16" fill="hold" nodeType="withEffect">
                                  <p:stCondLst>
                                    <p:cond delay="12500"/>
                                  </p:stCondLst>
                                  <p:childTnLst>
                                    <p:set>
                                      <p:cBhvr>
                                        <p:cTn id="79" dur="1" fill="hold">
                                          <p:stCondLst>
                                            <p:cond delay="0"/>
                                          </p:stCondLst>
                                        </p:cTn>
                                        <p:tgtEl>
                                          <p:spTgt spid="43"/>
                                        </p:tgtEl>
                                        <p:attrNameLst>
                                          <p:attrName>style.visibility</p:attrName>
                                        </p:attrNameLst>
                                      </p:cBhvr>
                                      <p:to>
                                        <p:strVal val="visible"/>
                                      </p:to>
                                    </p:set>
                                    <p:anim calcmode="lin" valueType="num">
                                      <p:cBhvr>
                                        <p:cTn id="80" dur="1000" fill="hold"/>
                                        <p:tgtEl>
                                          <p:spTgt spid="43"/>
                                        </p:tgtEl>
                                        <p:attrNameLst>
                                          <p:attrName>ppt_w</p:attrName>
                                        </p:attrNameLst>
                                      </p:cBhvr>
                                      <p:tavLst>
                                        <p:tav tm="0">
                                          <p:val>
                                            <p:fltVal val="0"/>
                                          </p:val>
                                        </p:tav>
                                        <p:tav tm="100000">
                                          <p:val>
                                            <p:strVal val="#ppt_w"/>
                                          </p:val>
                                        </p:tav>
                                      </p:tavLst>
                                    </p:anim>
                                    <p:anim calcmode="lin" valueType="num">
                                      <p:cBhvr>
                                        <p:cTn id="81" dur="1000" fill="hold"/>
                                        <p:tgtEl>
                                          <p:spTgt spid="43"/>
                                        </p:tgtEl>
                                        <p:attrNameLst>
                                          <p:attrName>ppt_h</p:attrName>
                                        </p:attrNameLst>
                                      </p:cBhvr>
                                      <p:tavLst>
                                        <p:tav tm="0">
                                          <p:val>
                                            <p:fltVal val="0"/>
                                          </p:val>
                                        </p:tav>
                                        <p:tav tm="100000">
                                          <p:val>
                                            <p:strVal val="#ppt_h"/>
                                          </p:val>
                                        </p:tav>
                                      </p:tavLst>
                                    </p:anim>
                                    <p:animEffect transition="in" filter="fade">
                                      <p:cBhvr>
                                        <p:cTn id="82" dur="1000"/>
                                        <p:tgtEl>
                                          <p:spTgt spid="43"/>
                                        </p:tgtEl>
                                      </p:cBhvr>
                                    </p:animEffect>
                                  </p:childTnLst>
                                </p:cTn>
                              </p:par>
                              <p:par>
                                <p:cTn id="83" presetID="42" presetClass="entr" presetSubtype="0" fill="hold" grpId="0" nodeType="withEffect">
                                  <p:stCondLst>
                                    <p:cond delay="12500"/>
                                  </p:stCondLst>
                                  <p:childTnLst>
                                    <p:set>
                                      <p:cBhvr>
                                        <p:cTn id="84" dur="1" fill="hold">
                                          <p:stCondLst>
                                            <p:cond delay="0"/>
                                          </p:stCondLst>
                                        </p:cTn>
                                        <p:tgtEl>
                                          <p:spTgt spid="44"/>
                                        </p:tgtEl>
                                        <p:attrNameLst>
                                          <p:attrName>style.visibility</p:attrName>
                                        </p:attrNameLst>
                                      </p:cBhvr>
                                      <p:to>
                                        <p:strVal val="visible"/>
                                      </p:to>
                                    </p:set>
                                    <p:animEffect transition="in" filter="fade">
                                      <p:cBhvr>
                                        <p:cTn id="85" dur="1000"/>
                                        <p:tgtEl>
                                          <p:spTgt spid="44"/>
                                        </p:tgtEl>
                                      </p:cBhvr>
                                    </p:animEffect>
                                    <p:anim calcmode="lin" valueType="num">
                                      <p:cBhvr>
                                        <p:cTn id="86" dur="1000" fill="hold"/>
                                        <p:tgtEl>
                                          <p:spTgt spid="44"/>
                                        </p:tgtEl>
                                        <p:attrNameLst>
                                          <p:attrName>ppt_x</p:attrName>
                                        </p:attrNameLst>
                                      </p:cBhvr>
                                      <p:tavLst>
                                        <p:tav tm="0">
                                          <p:val>
                                            <p:strVal val="#ppt_x"/>
                                          </p:val>
                                        </p:tav>
                                        <p:tav tm="100000">
                                          <p:val>
                                            <p:strVal val="#ppt_x"/>
                                          </p:val>
                                        </p:tav>
                                      </p:tavLst>
                                    </p:anim>
                                    <p:anim calcmode="lin" valueType="num">
                                      <p:cBhvr>
                                        <p:cTn id="87" dur="1000" fill="hold"/>
                                        <p:tgtEl>
                                          <p:spTgt spid="44"/>
                                        </p:tgtEl>
                                        <p:attrNameLst>
                                          <p:attrName>ppt_y</p:attrName>
                                        </p:attrNameLst>
                                      </p:cBhvr>
                                      <p:tavLst>
                                        <p:tav tm="0">
                                          <p:val>
                                            <p:strVal val="#ppt_y+.1"/>
                                          </p:val>
                                        </p:tav>
                                        <p:tav tm="100000">
                                          <p:val>
                                            <p:strVal val="#ppt_y"/>
                                          </p:val>
                                        </p:tav>
                                      </p:tavLst>
                                    </p:anim>
                                  </p:childTnLst>
                                </p:cTn>
                              </p:par>
                              <p:par>
                                <p:cTn id="88" presetID="53" presetClass="entr" presetSubtype="16" fill="hold" nodeType="withEffect">
                                  <p:stCondLst>
                                    <p:cond delay="14000"/>
                                  </p:stCondLst>
                                  <p:childTnLst>
                                    <p:set>
                                      <p:cBhvr>
                                        <p:cTn id="89" dur="1" fill="hold">
                                          <p:stCondLst>
                                            <p:cond delay="0"/>
                                          </p:stCondLst>
                                        </p:cTn>
                                        <p:tgtEl>
                                          <p:spTgt spid="45"/>
                                        </p:tgtEl>
                                        <p:attrNameLst>
                                          <p:attrName>style.visibility</p:attrName>
                                        </p:attrNameLst>
                                      </p:cBhvr>
                                      <p:to>
                                        <p:strVal val="visible"/>
                                      </p:to>
                                    </p:set>
                                    <p:anim calcmode="lin" valueType="num">
                                      <p:cBhvr>
                                        <p:cTn id="90" dur="1000" fill="hold"/>
                                        <p:tgtEl>
                                          <p:spTgt spid="45"/>
                                        </p:tgtEl>
                                        <p:attrNameLst>
                                          <p:attrName>ppt_w</p:attrName>
                                        </p:attrNameLst>
                                      </p:cBhvr>
                                      <p:tavLst>
                                        <p:tav tm="0">
                                          <p:val>
                                            <p:fltVal val="0"/>
                                          </p:val>
                                        </p:tav>
                                        <p:tav tm="100000">
                                          <p:val>
                                            <p:strVal val="#ppt_w"/>
                                          </p:val>
                                        </p:tav>
                                      </p:tavLst>
                                    </p:anim>
                                    <p:anim calcmode="lin" valueType="num">
                                      <p:cBhvr>
                                        <p:cTn id="91" dur="1000" fill="hold"/>
                                        <p:tgtEl>
                                          <p:spTgt spid="45"/>
                                        </p:tgtEl>
                                        <p:attrNameLst>
                                          <p:attrName>ppt_h</p:attrName>
                                        </p:attrNameLst>
                                      </p:cBhvr>
                                      <p:tavLst>
                                        <p:tav tm="0">
                                          <p:val>
                                            <p:fltVal val="0"/>
                                          </p:val>
                                        </p:tav>
                                        <p:tav tm="100000">
                                          <p:val>
                                            <p:strVal val="#ppt_h"/>
                                          </p:val>
                                        </p:tav>
                                      </p:tavLst>
                                    </p:anim>
                                    <p:animEffect transition="in" filter="fade">
                                      <p:cBhvr>
                                        <p:cTn id="92" dur="1000"/>
                                        <p:tgtEl>
                                          <p:spTgt spid="45"/>
                                        </p:tgtEl>
                                      </p:cBhvr>
                                    </p:animEffect>
                                  </p:childTnLst>
                                </p:cTn>
                              </p:par>
                              <p:par>
                                <p:cTn id="93" presetID="42" presetClass="entr" presetSubtype="0" fill="hold" grpId="0" nodeType="withEffect">
                                  <p:stCondLst>
                                    <p:cond delay="14000"/>
                                  </p:stCondLst>
                                  <p:childTnLst>
                                    <p:set>
                                      <p:cBhvr>
                                        <p:cTn id="94" dur="1" fill="hold">
                                          <p:stCondLst>
                                            <p:cond delay="0"/>
                                          </p:stCondLst>
                                        </p:cTn>
                                        <p:tgtEl>
                                          <p:spTgt spid="46"/>
                                        </p:tgtEl>
                                        <p:attrNameLst>
                                          <p:attrName>style.visibility</p:attrName>
                                        </p:attrNameLst>
                                      </p:cBhvr>
                                      <p:to>
                                        <p:strVal val="visible"/>
                                      </p:to>
                                    </p:set>
                                    <p:animEffect transition="in" filter="fade">
                                      <p:cBhvr>
                                        <p:cTn id="95" dur="1000"/>
                                        <p:tgtEl>
                                          <p:spTgt spid="46"/>
                                        </p:tgtEl>
                                      </p:cBhvr>
                                    </p:animEffect>
                                    <p:anim calcmode="lin" valueType="num">
                                      <p:cBhvr>
                                        <p:cTn id="96" dur="1000" fill="hold"/>
                                        <p:tgtEl>
                                          <p:spTgt spid="46"/>
                                        </p:tgtEl>
                                        <p:attrNameLst>
                                          <p:attrName>ppt_x</p:attrName>
                                        </p:attrNameLst>
                                      </p:cBhvr>
                                      <p:tavLst>
                                        <p:tav tm="0">
                                          <p:val>
                                            <p:strVal val="#ppt_x"/>
                                          </p:val>
                                        </p:tav>
                                        <p:tav tm="100000">
                                          <p:val>
                                            <p:strVal val="#ppt_x"/>
                                          </p:val>
                                        </p:tav>
                                      </p:tavLst>
                                    </p:anim>
                                    <p:anim calcmode="lin" valueType="num">
                                      <p:cBhvr>
                                        <p:cTn id="97" dur="1000" fill="hold"/>
                                        <p:tgtEl>
                                          <p:spTgt spid="46"/>
                                        </p:tgtEl>
                                        <p:attrNameLst>
                                          <p:attrName>ppt_y</p:attrName>
                                        </p:attrNameLst>
                                      </p:cBhvr>
                                      <p:tavLst>
                                        <p:tav tm="0">
                                          <p:val>
                                            <p:strVal val="#ppt_y+.1"/>
                                          </p:val>
                                        </p:tav>
                                        <p:tav tm="100000">
                                          <p:val>
                                            <p:strVal val="#ppt_y"/>
                                          </p:val>
                                        </p:tav>
                                      </p:tavLst>
                                    </p:anim>
                                  </p:childTnLst>
                                </p:cTn>
                              </p:par>
                            </p:childTnLst>
                          </p:cTn>
                        </p:par>
                        <p:par>
                          <p:cTn id="98" fill="hold">
                            <p:stCondLst>
                              <p:cond delay="1000"/>
                            </p:stCondLst>
                            <p:childTnLst>
                              <p:par>
                                <p:cTn id="99" presetID="2" presetClass="entr" presetSubtype="8" fill="hold" grpId="0" nodeType="afterEffect">
                                  <p:stCondLst>
                                    <p:cond delay="0"/>
                                  </p:stCondLst>
                                  <p:childTnLst>
                                    <p:set>
                                      <p:cBhvr>
                                        <p:cTn id="100" dur="1" fill="hold">
                                          <p:stCondLst>
                                            <p:cond delay="0"/>
                                          </p:stCondLst>
                                        </p:cTn>
                                        <p:tgtEl>
                                          <p:spTgt spid="50"/>
                                        </p:tgtEl>
                                        <p:attrNameLst>
                                          <p:attrName>style.visibility</p:attrName>
                                        </p:attrNameLst>
                                      </p:cBhvr>
                                      <p:to>
                                        <p:strVal val="visible"/>
                                      </p:to>
                                    </p:set>
                                    <p:anim calcmode="lin" valueType="num">
                                      <p:cBhvr additive="base">
                                        <p:cTn id="101" dur="500" fill="hold"/>
                                        <p:tgtEl>
                                          <p:spTgt spid="50"/>
                                        </p:tgtEl>
                                        <p:attrNameLst>
                                          <p:attrName>ppt_x</p:attrName>
                                        </p:attrNameLst>
                                      </p:cBhvr>
                                      <p:tavLst>
                                        <p:tav tm="0">
                                          <p:val>
                                            <p:strVal val="0-#ppt_w/2"/>
                                          </p:val>
                                        </p:tav>
                                        <p:tav tm="100000">
                                          <p:val>
                                            <p:strVal val="#ppt_x"/>
                                          </p:val>
                                        </p:tav>
                                      </p:tavLst>
                                    </p:anim>
                                    <p:anim calcmode="lin" valueType="num">
                                      <p:cBhvr additive="base">
                                        <p:cTn id="102" dur="5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0" grpId="0"/>
      <p:bldP spid="42" grpId="0"/>
      <p:bldP spid="44" grpId="0"/>
      <p:bldP spid="46" grpId="0"/>
      <p:bldP spid="55" grpId="0" animBg="1"/>
      <p:bldP spid="5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4432798" y="3881438"/>
            <a:ext cx="314325" cy="314325"/>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5900306" y="3047999"/>
            <a:ext cx="314325" cy="314325"/>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490816" y="3047998"/>
            <a:ext cx="314325" cy="314325"/>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9840592" y="2008443"/>
            <a:ext cx="314325" cy="314325"/>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460506" y="5353050"/>
            <a:ext cx="314325" cy="314325"/>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2982370" y="3881438"/>
            <a:ext cx="314325" cy="314325"/>
          </a:xfrm>
          <a:prstGeom prst="ellipse">
            <a:avLst/>
          </a:pr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a:stCxn id="18" idx="7"/>
            <a:endCxn id="19" idx="3"/>
          </p:cNvCxnSpPr>
          <p:nvPr/>
        </p:nvCxnSpPr>
        <p:spPr>
          <a:xfrm flipV="1">
            <a:off x="1728799" y="4149731"/>
            <a:ext cx="1299603" cy="124935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19" idx="6"/>
            <a:endCxn id="10" idx="2"/>
          </p:cNvCxnSpPr>
          <p:nvPr/>
        </p:nvCxnSpPr>
        <p:spPr>
          <a:xfrm>
            <a:off x="3296695" y="4038601"/>
            <a:ext cx="1136103"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10" idx="6"/>
            <a:endCxn id="11" idx="3"/>
          </p:cNvCxnSpPr>
          <p:nvPr/>
        </p:nvCxnSpPr>
        <p:spPr>
          <a:xfrm flipV="1">
            <a:off x="4747123" y="3316292"/>
            <a:ext cx="1199215" cy="7223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11" idx="6"/>
            <a:endCxn id="12" idx="2"/>
          </p:cNvCxnSpPr>
          <p:nvPr/>
        </p:nvCxnSpPr>
        <p:spPr>
          <a:xfrm flipV="1">
            <a:off x="6214631" y="3205161"/>
            <a:ext cx="1276185" cy="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12" idx="6"/>
            <a:endCxn id="13" idx="3"/>
          </p:cNvCxnSpPr>
          <p:nvPr/>
        </p:nvCxnSpPr>
        <p:spPr>
          <a:xfrm flipV="1">
            <a:off x="7805141" y="2276736"/>
            <a:ext cx="2081483" cy="9284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1007433" y="5733137"/>
            <a:ext cx="2495758" cy="553998"/>
          </a:xfrm>
          <a:prstGeom prst="rect">
            <a:avLst/>
          </a:prstGeom>
          <a:noFill/>
        </p:spPr>
        <p:txBody>
          <a:bodyPr wrap="square" rtlCol="0">
            <a:spAutoFit/>
          </a:bodyPr>
          <a:lstStyle/>
          <a:p>
            <a:r>
              <a:rPr lang="en-US" altLang="zh-CN" sz="3000" dirty="0" smtClean="0">
                <a:latin typeface="微软雅黑" panose="020B0503020204020204" pitchFamily="34" charset="-122"/>
                <a:ea typeface="微软雅黑" panose="020B0503020204020204" pitchFamily="34" charset="-122"/>
              </a:rPr>
              <a:t>2014</a:t>
            </a:r>
            <a:endParaRPr lang="zh-CN" altLang="en-US" sz="3000" dirty="0">
              <a:latin typeface="微软雅黑" panose="020B0503020204020204" pitchFamily="34" charset="-122"/>
              <a:ea typeface="微软雅黑" panose="020B0503020204020204" pitchFamily="34" charset="-122"/>
            </a:endParaRPr>
          </a:p>
        </p:txBody>
      </p:sp>
      <p:grpSp>
        <p:nvGrpSpPr>
          <p:cNvPr id="4" name="组合 3"/>
          <p:cNvGrpSpPr/>
          <p:nvPr/>
        </p:nvGrpSpPr>
        <p:grpSpPr>
          <a:xfrm>
            <a:off x="9665212" y="1478535"/>
            <a:ext cx="2495758" cy="1796322"/>
            <a:chOff x="9665212" y="1478535"/>
            <a:chExt cx="2495758" cy="1796322"/>
          </a:xfrm>
        </p:grpSpPr>
        <p:sp>
          <p:nvSpPr>
            <p:cNvPr id="30" name="文本框 29"/>
            <p:cNvSpPr txBox="1"/>
            <p:nvPr/>
          </p:nvSpPr>
          <p:spPr>
            <a:xfrm>
              <a:off x="9665212" y="1478535"/>
              <a:ext cx="2495758" cy="553998"/>
            </a:xfrm>
            <a:prstGeom prst="rect">
              <a:avLst/>
            </a:prstGeom>
            <a:noFill/>
          </p:spPr>
          <p:txBody>
            <a:bodyPr wrap="square" rtlCol="0">
              <a:spAutoFit/>
            </a:bodyPr>
            <a:lstStyle/>
            <a:p>
              <a:r>
                <a:rPr lang="en-US" altLang="zh-CN" sz="3000" dirty="0" smtClean="0">
                  <a:latin typeface="微软雅黑" panose="020B0503020204020204" pitchFamily="34" charset="-122"/>
                  <a:ea typeface="微软雅黑" panose="020B0503020204020204" pitchFamily="34" charset="-122"/>
                </a:rPr>
                <a:t>2019</a:t>
              </a:r>
              <a:endParaRPr lang="zh-CN" altLang="en-US" sz="3000" dirty="0">
                <a:latin typeface="微软雅黑" panose="020B0503020204020204" pitchFamily="34" charset="-122"/>
                <a:ea typeface="微软雅黑" panose="020B0503020204020204" pitchFamily="34" charset="-122"/>
              </a:endParaRPr>
            </a:p>
          </p:txBody>
        </p:sp>
        <p:sp>
          <p:nvSpPr>
            <p:cNvPr id="41" name="TextBox 4"/>
            <p:cNvSpPr txBox="1"/>
            <p:nvPr/>
          </p:nvSpPr>
          <p:spPr>
            <a:xfrm>
              <a:off x="9718958" y="2566971"/>
              <a:ext cx="2048433" cy="707886"/>
            </a:xfrm>
            <a:prstGeom prst="rect">
              <a:avLst/>
            </a:prstGeom>
            <a:noFill/>
          </p:spPr>
          <p:txBody>
            <a:bodyPr wrap="square" rtlCol="0">
              <a:spAutoFit/>
            </a:bodyPr>
            <a:lstStyle/>
            <a:p>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可</a:t>
              </a:r>
              <a:endPar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7245628" y="3554028"/>
            <a:ext cx="2495758" cy="1200904"/>
            <a:chOff x="7245628" y="3554028"/>
            <a:chExt cx="2495758" cy="1200904"/>
          </a:xfrm>
        </p:grpSpPr>
        <p:sp>
          <p:nvSpPr>
            <p:cNvPr id="36" name="文本框 35"/>
            <p:cNvSpPr txBox="1"/>
            <p:nvPr/>
          </p:nvSpPr>
          <p:spPr>
            <a:xfrm>
              <a:off x="7245628" y="3554028"/>
              <a:ext cx="2495758" cy="553998"/>
            </a:xfrm>
            <a:prstGeom prst="rect">
              <a:avLst/>
            </a:prstGeom>
            <a:noFill/>
          </p:spPr>
          <p:txBody>
            <a:bodyPr wrap="square" rtlCol="0">
              <a:spAutoFit/>
            </a:bodyPr>
            <a:lstStyle/>
            <a:p>
              <a:r>
                <a:rPr lang="en-US" altLang="zh-CN" sz="3000" dirty="0" smtClean="0">
                  <a:latin typeface="微软雅黑" panose="020B0503020204020204" pitchFamily="34" charset="-122"/>
                  <a:ea typeface="微软雅黑" panose="020B0503020204020204" pitchFamily="34" charset="-122"/>
                </a:rPr>
                <a:t>2018</a:t>
              </a:r>
              <a:endParaRPr lang="zh-CN" altLang="en-US" sz="3000" dirty="0">
                <a:latin typeface="微软雅黑" panose="020B0503020204020204" pitchFamily="34" charset="-122"/>
                <a:ea typeface="微软雅黑" panose="020B0503020204020204" pitchFamily="34" charset="-122"/>
              </a:endParaRPr>
            </a:p>
          </p:txBody>
        </p:sp>
        <p:sp>
          <p:nvSpPr>
            <p:cNvPr id="42" name="TextBox 4"/>
            <p:cNvSpPr txBox="1"/>
            <p:nvPr/>
          </p:nvSpPr>
          <p:spPr>
            <a:xfrm>
              <a:off x="7245628" y="4047046"/>
              <a:ext cx="2048433" cy="707886"/>
            </a:xfrm>
            <a:prstGeom prst="rect">
              <a:avLst/>
            </a:prstGeom>
            <a:noFill/>
          </p:spPr>
          <p:txBody>
            <a:bodyPr wrap="square" rtlCol="0">
              <a:spAutoFit/>
            </a:bodyPr>
            <a:lstStyle/>
            <a:p>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可</a:t>
              </a:r>
              <a:endPar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5499765" y="1794004"/>
            <a:ext cx="2495758" cy="1225317"/>
            <a:chOff x="5499765" y="1794004"/>
            <a:chExt cx="2495758" cy="1225317"/>
          </a:xfrm>
        </p:grpSpPr>
        <p:sp>
          <p:nvSpPr>
            <p:cNvPr id="37" name="文本框 36"/>
            <p:cNvSpPr txBox="1"/>
            <p:nvPr/>
          </p:nvSpPr>
          <p:spPr>
            <a:xfrm>
              <a:off x="5499765" y="2465323"/>
              <a:ext cx="2495758" cy="553998"/>
            </a:xfrm>
            <a:prstGeom prst="rect">
              <a:avLst/>
            </a:prstGeom>
            <a:noFill/>
          </p:spPr>
          <p:txBody>
            <a:bodyPr wrap="square" rtlCol="0">
              <a:spAutoFit/>
            </a:bodyPr>
            <a:lstStyle/>
            <a:p>
              <a:r>
                <a:rPr lang="en-US" altLang="zh-CN" sz="3000" dirty="0" smtClean="0">
                  <a:latin typeface="微软雅黑" panose="020B0503020204020204" pitchFamily="34" charset="-122"/>
                  <a:ea typeface="微软雅黑" panose="020B0503020204020204" pitchFamily="34" charset="-122"/>
                </a:rPr>
                <a:t>2017</a:t>
              </a:r>
              <a:endParaRPr lang="zh-CN" altLang="en-US" sz="3000" dirty="0">
                <a:latin typeface="微软雅黑" panose="020B0503020204020204" pitchFamily="34" charset="-122"/>
                <a:ea typeface="微软雅黑" panose="020B0503020204020204" pitchFamily="34" charset="-122"/>
              </a:endParaRPr>
            </a:p>
          </p:txBody>
        </p:sp>
        <p:sp>
          <p:nvSpPr>
            <p:cNvPr id="43" name="TextBox 4"/>
            <p:cNvSpPr txBox="1"/>
            <p:nvPr/>
          </p:nvSpPr>
          <p:spPr>
            <a:xfrm>
              <a:off x="5555937" y="1794004"/>
              <a:ext cx="2048433" cy="707886"/>
            </a:xfrm>
            <a:prstGeom prst="rect">
              <a:avLst/>
            </a:prstGeom>
            <a:noFill/>
          </p:spPr>
          <p:txBody>
            <a:bodyPr wrap="square" rtlCol="0">
              <a:spAutoFit/>
            </a:bodyPr>
            <a:lstStyle/>
            <a:p>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可</a:t>
              </a:r>
              <a:endPar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4098851" y="4393397"/>
            <a:ext cx="2495758" cy="1230181"/>
            <a:chOff x="4098851" y="4393397"/>
            <a:chExt cx="2495758" cy="1230181"/>
          </a:xfrm>
        </p:grpSpPr>
        <p:sp>
          <p:nvSpPr>
            <p:cNvPr id="38" name="文本框 37"/>
            <p:cNvSpPr txBox="1"/>
            <p:nvPr/>
          </p:nvSpPr>
          <p:spPr>
            <a:xfrm>
              <a:off x="4098851" y="4393397"/>
              <a:ext cx="2495758" cy="553998"/>
            </a:xfrm>
            <a:prstGeom prst="rect">
              <a:avLst/>
            </a:prstGeom>
            <a:noFill/>
          </p:spPr>
          <p:txBody>
            <a:bodyPr wrap="square" rtlCol="0">
              <a:spAutoFit/>
            </a:bodyPr>
            <a:lstStyle/>
            <a:p>
              <a:r>
                <a:rPr lang="en-US" altLang="zh-CN" sz="3000" dirty="0" smtClean="0">
                  <a:latin typeface="微软雅黑" panose="020B0503020204020204" pitchFamily="34" charset="-122"/>
                  <a:ea typeface="微软雅黑" panose="020B0503020204020204" pitchFamily="34" charset="-122"/>
                </a:rPr>
                <a:t>2016</a:t>
              </a:r>
              <a:endParaRPr lang="zh-CN" altLang="en-US" sz="3000" dirty="0">
                <a:latin typeface="微软雅黑" panose="020B0503020204020204" pitchFamily="34" charset="-122"/>
                <a:ea typeface="微软雅黑" panose="020B0503020204020204" pitchFamily="34" charset="-122"/>
              </a:endParaRPr>
            </a:p>
          </p:txBody>
        </p:sp>
        <p:sp>
          <p:nvSpPr>
            <p:cNvPr id="44" name="TextBox 4"/>
            <p:cNvSpPr txBox="1"/>
            <p:nvPr/>
          </p:nvSpPr>
          <p:spPr>
            <a:xfrm>
              <a:off x="4166198" y="4915692"/>
              <a:ext cx="2048433" cy="707886"/>
            </a:xfrm>
            <a:prstGeom prst="rect">
              <a:avLst/>
            </a:prstGeom>
            <a:noFill/>
          </p:spPr>
          <p:txBody>
            <a:bodyPr wrap="square" rtlCol="0">
              <a:spAutoFit/>
            </a:bodyPr>
            <a:lstStyle/>
            <a:p>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可</a:t>
              </a:r>
              <a:endPar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1073553" y="2775863"/>
            <a:ext cx="4068551" cy="1097635"/>
            <a:chOff x="1073553" y="2775863"/>
            <a:chExt cx="4068551" cy="1097635"/>
          </a:xfrm>
        </p:grpSpPr>
        <p:sp>
          <p:nvSpPr>
            <p:cNvPr id="39" name="文本框 38"/>
            <p:cNvSpPr txBox="1"/>
            <p:nvPr/>
          </p:nvSpPr>
          <p:spPr>
            <a:xfrm>
              <a:off x="2646346" y="3319500"/>
              <a:ext cx="2495758" cy="553998"/>
            </a:xfrm>
            <a:prstGeom prst="rect">
              <a:avLst/>
            </a:prstGeom>
            <a:noFill/>
          </p:spPr>
          <p:txBody>
            <a:bodyPr wrap="square" rtlCol="0">
              <a:spAutoFit/>
            </a:bodyPr>
            <a:lstStyle/>
            <a:p>
              <a:r>
                <a:rPr lang="en-US" altLang="zh-CN" sz="3000" dirty="0" smtClean="0">
                  <a:latin typeface="微软雅黑" panose="020B0503020204020204" pitchFamily="34" charset="-122"/>
                  <a:ea typeface="微软雅黑" panose="020B0503020204020204" pitchFamily="34" charset="-122"/>
                </a:rPr>
                <a:t>2015</a:t>
              </a:r>
              <a:endParaRPr lang="zh-CN" altLang="en-US" sz="3000" dirty="0">
                <a:latin typeface="微软雅黑" panose="020B0503020204020204" pitchFamily="34" charset="-122"/>
                <a:ea typeface="微软雅黑" panose="020B0503020204020204" pitchFamily="34" charset="-122"/>
              </a:endParaRPr>
            </a:p>
          </p:txBody>
        </p:sp>
        <p:sp>
          <p:nvSpPr>
            <p:cNvPr id="45" name="TextBox 4"/>
            <p:cNvSpPr txBox="1"/>
            <p:nvPr/>
          </p:nvSpPr>
          <p:spPr>
            <a:xfrm>
              <a:off x="1073553" y="2775863"/>
              <a:ext cx="2048433" cy="707886"/>
            </a:xfrm>
            <a:prstGeom prst="rect">
              <a:avLst/>
            </a:prstGeom>
            <a:noFill/>
          </p:spPr>
          <p:txBody>
            <a:bodyPr wrap="square" rtlCol="0">
              <a:spAutoFit/>
            </a:bodyPr>
            <a:lstStyle/>
            <a:p>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这里可以输入可长可短的段落</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rPr>
                <a:t>这里可以输入可长</a:t>
              </a:r>
              <a:r>
                <a:rPr lang="zh-CN" altLang="en-US" sz="800" spc="300" dirty="0" smtClean="0">
                  <a:solidFill>
                    <a:schemeClr val="tx1">
                      <a:lumMod val="85000"/>
                      <a:lumOff val="15000"/>
                    </a:schemeClr>
                  </a:solidFill>
                  <a:latin typeface="微软雅黑" panose="020B0503020204020204" pitchFamily="34" charset="-122"/>
                  <a:ea typeface="微软雅黑" panose="020B0503020204020204" pitchFamily="34" charset="-122"/>
                </a:rPr>
                <a:t>可</a:t>
              </a:r>
              <a:endParaRPr lang="zh-CN" altLang="en-US" sz="800" spc="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
        <p:nvSpPr>
          <p:cNvPr id="46" name="矩形 45"/>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48" name="组合 47"/>
          <p:cNvGrpSpPr/>
          <p:nvPr/>
        </p:nvGrpSpPr>
        <p:grpSpPr>
          <a:xfrm>
            <a:off x="473537" y="674473"/>
            <a:ext cx="5294885" cy="814551"/>
            <a:chOff x="473537" y="674473"/>
            <a:chExt cx="5294885" cy="814551"/>
          </a:xfrm>
        </p:grpSpPr>
        <p:grpSp>
          <p:nvGrpSpPr>
            <p:cNvPr id="49" name="组合 48"/>
            <p:cNvGrpSpPr/>
            <p:nvPr/>
          </p:nvGrpSpPr>
          <p:grpSpPr>
            <a:xfrm>
              <a:off x="2593001" y="768472"/>
              <a:ext cx="3175421" cy="720552"/>
              <a:chOff x="2374790" y="70437"/>
              <a:chExt cx="3175421" cy="720552"/>
            </a:xfrm>
          </p:grpSpPr>
          <p:sp>
            <p:nvSpPr>
              <p:cNvPr id="51" name="Text Box 7"/>
              <p:cNvSpPr txBox="1">
                <a:spLocks noChangeArrowheads="1"/>
              </p:cNvSpPr>
              <p:nvPr/>
            </p:nvSpPr>
            <p:spPr bwMode="auto">
              <a:xfrm>
                <a:off x="2374790" y="70437"/>
                <a:ext cx="3175421"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Company Great Deeds</a:t>
                </a:r>
                <a:endParaRPr lang="en-US" altLang="zh-CN" sz="2500" spc="-150" dirty="0" smtClean="0">
                  <a:latin typeface="微软雅黑" panose="020B0503020204020204" pitchFamily="34" charset="-122"/>
                  <a:ea typeface="微软雅黑" panose="020B0503020204020204" pitchFamily="34" charset="-122"/>
                </a:endParaRPr>
              </a:p>
            </p:txBody>
          </p:sp>
          <p:sp>
            <p:nvSpPr>
              <p:cNvPr id="52" name="矩形 51"/>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50" name="矩形 49"/>
            <p:cNvSpPr/>
            <p:nvPr/>
          </p:nvSpPr>
          <p:spPr>
            <a:xfrm>
              <a:off x="473537" y="674473"/>
              <a:ext cx="2108270"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公司大事记</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54" name="矩形 53"/>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left)">
                                      <p:cBhvr>
                                        <p:cTn id="12" dur="500"/>
                                        <p:tgtEl>
                                          <p:spTgt spid="48"/>
                                        </p:tgtEl>
                                      </p:cBhvr>
                                    </p:animEffect>
                                  </p:childTnLst>
                                </p:cTn>
                              </p:par>
                            </p:childTnLst>
                          </p:cTn>
                        </p:par>
                        <p:par>
                          <p:cTn id="13" fill="hold">
                            <p:stCondLst>
                              <p:cond delay="1000"/>
                            </p:stCondLst>
                            <p:childTnLst>
                              <p:par>
                                <p:cTn id="14" presetID="42" presetClass="entr" presetSubtype="0" fill="hold" grpId="0" nodeType="after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1000"/>
                                        <p:tgtEl>
                                          <p:spTgt spid="40"/>
                                        </p:tgtEl>
                                      </p:cBhvr>
                                    </p:animEffect>
                                    <p:anim calcmode="lin" valueType="num">
                                      <p:cBhvr>
                                        <p:cTn id="17" dur="1000" fill="hold"/>
                                        <p:tgtEl>
                                          <p:spTgt spid="40"/>
                                        </p:tgtEl>
                                        <p:attrNameLst>
                                          <p:attrName>ppt_x</p:attrName>
                                        </p:attrNameLst>
                                      </p:cBhvr>
                                      <p:tavLst>
                                        <p:tav tm="0">
                                          <p:val>
                                            <p:strVal val="#ppt_x"/>
                                          </p:val>
                                        </p:tav>
                                        <p:tav tm="100000">
                                          <p:val>
                                            <p:strVal val="#ppt_x"/>
                                          </p:val>
                                        </p:tav>
                                      </p:tavLst>
                                    </p:anim>
                                    <p:anim calcmode="lin" valueType="num">
                                      <p:cBhvr>
                                        <p:cTn id="18" dur="1000" fill="hold"/>
                                        <p:tgtEl>
                                          <p:spTgt spid="40"/>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par>
                          <p:cTn id="23" fill="hold">
                            <p:stCondLst>
                              <p:cond delay="2500"/>
                            </p:stCondLst>
                            <p:childTnLst>
                              <p:par>
                                <p:cTn id="24" presetID="22" presetClass="entr" presetSubtype="4"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down)">
                                      <p:cBhvr>
                                        <p:cTn id="26" dur="500"/>
                                        <p:tgtEl>
                                          <p:spTgt spid="20"/>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500"/>
                                        <p:tgtEl>
                                          <p:spTgt spid="19"/>
                                        </p:tgtEl>
                                      </p:cBhvr>
                                    </p:animEffect>
                                  </p:childTnLst>
                                </p:cTn>
                              </p:par>
                            </p:childTnLst>
                          </p:cTn>
                        </p:par>
                        <p:par>
                          <p:cTn id="31" fill="hold">
                            <p:stCondLst>
                              <p:cond delay="3500"/>
                            </p:stCondLst>
                            <p:childTnLst>
                              <p:par>
                                <p:cTn id="32" presetID="22" presetClass="entr" presetSubtype="4" fill="hold"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down)">
                                      <p:cBhvr>
                                        <p:cTn id="34" dur="500"/>
                                        <p:tgtEl>
                                          <p:spTgt spid="5"/>
                                        </p:tgtEl>
                                      </p:cBhvr>
                                    </p:animEffect>
                                  </p:childTnLst>
                                </p:cTn>
                              </p:par>
                            </p:childTnLst>
                          </p:cTn>
                        </p:par>
                        <p:par>
                          <p:cTn id="35" fill="hold">
                            <p:stCondLst>
                              <p:cond delay="4000"/>
                            </p:stCondLst>
                            <p:childTnLst>
                              <p:par>
                                <p:cTn id="36" presetID="22" presetClass="entr" presetSubtype="8" fill="hold" nodeType="after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wipe(left)">
                                      <p:cBhvr>
                                        <p:cTn id="38" dur="500"/>
                                        <p:tgtEl>
                                          <p:spTgt spid="21"/>
                                        </p:tgtEl>
                                      </p:cBhvr>
                                    </p:animEffect>
                                  </p:childTnLst>
                                </p:cTn>
                              </p:par>
                            </p:childTnLst>
                          </p:cTn>
                        </p:par>
                        <p:par>
                          <p:cTn id="39" fill="hold">
                            <p:stCondLst>
                              <p:cond delay="4500"/>
                            </p:stCondLst>
                            <p:childTnLst>
                              <p:par>
                                <p:cTn id="40" presetID="10" presetClass="entr" presetSubtype="0"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par>
                          <p:cTn id="43" fill="hold">
                            <p:stCondLst>
                              <p:cond delay="5000"/>
                            </p:stCondLst>
                            <p:childTnLst>
                              <p:par>
                                <p:cTn id="44" presetID="22" presetClass="entr" presetSubtype="1" fill="hold" nodeType="after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wipe(up)">
                                      <p:cBhvr>
                                        <p:cTn id="46" dur="500"/>
                                        <p:tgtEl>
                                          <p:spTgt spid="6"/>
                                        </p:tgtEl>
                                      </p:cBhvr>
                                    </p:animEffect>
                                  </p:childTnLst>
                                </p:cTn>
                              </p:par>
                            </p:childTnLst>
                          </p:cTn>
                        </p:par>
                        <p:par>
                          <p:cTn id="47" fill="hold">
                            <p:stCondLst>
                              <p:cond delay="5500"/>
                            </p:stCondLst>
                            <p:childTnLst>
                              <p:par>
                                <p:cTn id="48" presetID="22" presetClass="entr" presetSubtype="4" fill="hold"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down)">
                                      <p:cBhvr>
                                        <p:cTn id="50" dur="500"/>
                                        <p:tgtEl>
                                          <p:spTgt spid="22"/>
                                        </p:tgtEl>
                                      </p:cBhvr>
                                    </p:animEffect>
                                  </p:childTnLst>
                                </p:cTn>
                              </p:par>
                            </p:childTnLst>
                          </p:cTn>
                        </p:par>
                        <p:par>
                          <p:cTn id="51" fill="hold">
                            <p:stCondLst>
                              <p:cond delay="6000"/>
                            </p:stCondLst>
                            <p:childTnLst>
                              <p:par>
                                <p:cTn id="52" presetID="10" presetClass="entr" presetSubtype="0" fill="hold" grpId="0" nodeType="after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childTnLst>
                          </p:cTn>
                        </p:par>
                        <p:par>
                          <p:cTn id="55" fill="hold">
                            <p:stCondLst>
                              <p:cond delay="6500"/>
                            </p:stCondLst>
                            <p:childTnLst>
                              <p:par>
                                <p:cTn id="56" presetID="22" presetClass="entr" presetSubtype="4" fill="hold" nodeType="afterEffect">
                                  <p:stCondLst>
                                    <p:cond delay="0"/>
                                  </p:stCondLst>
                                  <p:childTnLst>
                                    <p:set>
                                      <p:cBhvr>
                                        <p:cTn id="57" dur="1" fill="hold">
                                          <p:stCondLst>
                                            <p:cond delay="0"/>
                                          </p:stCondLst>
                                        </p:cTn>
                                        <p:tgtEl>
                                          <p:spTgt spid="2"/>
                                        </p:tgtEl>
                                        <p:attrNameLst>
                                          <p:attrName>style.visibility</p:attrName>
                                        </p:attrNameLst>
                                      </p:cBhvr>
                                      <p:to>
                                        <p:strVal val="visible"/>
                                      </p:to>
                                    </p:set>
                                    <p:animEffect transition="in" filter="wipe(down)">
                                      <p:cBhvr>
                                        <p:cTn id="58" dur="500"/>
                                        <p:tgtEl>
                                          <p:spTgt spid="2"/>
                                        </p:tgtEl>
                                      </p:cBhvr>
                                    </p:animEffect>
                                  </p:childTnLst>
                                </p:cTn>
                              </p:par>
                            </p:childTnLst>
                          </p:cTn>
                        </p:par>
                        <p:par>
                          <p:cTn id="59" fill="hold">
                            <p:stCondLst>
                              <p:cond delay="7000"/>
                            </p:stCondLst>
                            <p:childTnLst>
                              <p:par>
                                <p:cTn id="60" presetID="22" presetClass="entr" presetSubtype="8" fill="hold" nodeType="after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wipe(left)">
                                      <p:cBhvr>
                                        <p:cTn id="62" dur="500"/>
                                        <p:tgtEl>
                                          <p:spTgt spid="23"/>
                                        </p:tgtEl>
                                      </p:cBhvr>
                                    </p:animEffect>
                                  </p:childTnLst>
                                </p:cTn>
                              </p:par>
                            </p:childTnLst>
                          </p:cTn>
                        </p:par>
                        <p:par>
                          <p:cTn id="63" fill="hold">
                            <p:stCondLst>
                              <p:cond delay="7500"/>
                            </p:stCondLst>
                            <p:childTnLst>
                              <p:par>
                                <p:cTn id="64" presetID="10" presetClass="entr" presetSubtype="0" fill="hold" grpId="0" nodeType="after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fade">
                                      <p:cBhvr>
                                        <p:cTn id="66" dur="500"/>
                                        <p:tgtEl>
                                          <p:spTgt spid="12"/>
                                        </p:tgtEl>
                                      </p:cBhvr>
                                    </p:animEffect>
                                  </p:childTnLst>
                                </p:cTn>
                              </p:par>
                            </p:childTnLst>
                          </p:cTn>
                        </p:par>
                        <p:par>
                          <p:cTn id="67" fill="hold">
                            <p:stCondLst>
                              <p:cond delay="8000"/>
                            </p:stCondLst>
                            <p:childTnLst>
                              <p:par>
                                <p:cTn id="68" presetID="22" presetClass="entr" presetSubtype="1" fill="hold" nodeType="afterEffect">
                                  <p:stCondLst>
                                    <p:cond delay="0"/>
                                  </p:stCondLst>
                                  <p:childTnLst>
                                    <p:set>
                                      <p:cBhvr>
                                        <p:cTn id="69" dur="1" fill="hold">
                                          <p:stCondLst>
                                            <p:cond delay="0"/>
                                          </p:stCondLst>
                                        </p:cTn>
                                        <p:tgtEl>
                                          <p:spTgt spid="3"/>
                                        </p:tgtEl>
                                        <p:attrNameLst>
                                          <p:attrName>style.visibility</p:attrName>
                                        </p:attrNameLst>
                                      </p:cBhvr>
                                      <p:to>
                                        <p:strVal val="visible"/>
                                      </p:to>
                                    </p:set>
                                    <p:animEffect transition="in" filter="wipe(up)">
                                      <p:cBhvr>
                                        <p:cTn id="70" dur="500"/>
                                        <p:tgtEl>
                                          <p:spTgt spid="3"/>
                                        </p:tgtEl>
                                      </p:cBhvr>
                                    </p:animEffect>
                                  </p:childTnLst>
                                </p:cTn>
                              </p:par>
                            </p:childTnLst>
                          </p:cTn>
                        </p:par>
                        <p:par>
                          <p:cTn id="71" fill="hold">
                            <p:stCondLst>
                              <p:cond delay="8500"/>
                            </p:stCondLst>
                            <p:childTnLst>
                              <p:par>
                                <p:cTn id="72" presetID="22" presetClass="entr" presetSubtype="4" fill="hold" nodeType="afterEffect">
                                  <p:stCondLst>
                                    <p:cond delay="0"/>
                                  </p:stCondLst>
                                  <p:childTnLst>
                                    <p:set>
                                      <p:cBhvr>
                                        <p:cTn id="73" dur="1" fill="hold">
                                          <p:stCondLst>
                                            <p:cond delay="0"/>
                                          </p:stCondLst>
                                        </p:cTn>
                                        <p:tgtEl>
                                          <p:spTgt spid="24"/>
                                        </p:tgtEl>
                                        <p:attrNameLst>
                                          <p:attrName>style.visibility</p:attrName>
                                        </p:attrNameLst>
                                      </p:cBhvr>
                                      <p:to>
                                        <p:strVal val="visible"/>
                                      </p:to>
                                    </p:set>
                                    <p:animEffect transition="in" filter="wipe(down)">
                                      <p:cBhvr>
                                        <p:cTn id="74" dur="500"/>
                                        <p:tgtEl>
                                          <p:spTgt spid="24"/>
                                        </p:tgtEl>
                                      </p:cBhvr>
                                    </p:animEffect>
                                  </p:childTnLst>
                                </p:cTn>
                              </p:par>
                            </p:childTnLst>
                          </p:cTn>
                        </p:par>
                        <p:par>
                          <p:cTn id="75" fill="hold">
                            <p:stCondLst>
                              <p:cond delay="9000"/>
                            </p:stCondLst>
                            <p:childTnLst>
                              <p:par>
                                <p:cTn id="76" presetID="10" presetClass="entr" presetSubtype="0" fill="hold" grpId="0" nodeType="after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childTnLst>
                          </p:cTn>
                        </p:par>
                        <p:par>
                          <p:cTn id="79" fill="hold">
                            <p:stCondLst>
                              <p:cond delay="9500"/>
                            </p:stCondLst>
                            <p:childTnLst>
                              <p:par>
                                <p:cTn id="80" presetID="22" presetClass="entr" presetSubtype="1" fill="hold" nodeType="afterEffect">
                                  <p:stCondLst>
                                    <p:cond delay="0"/>
                                  </p:stCondLst>
                                  <p:childTnLst>
                                    <p:set>
                                      <p:cBhvr>
                                        <p:cTn id="81" dur="1" fill="hold">
                                          <p:stCondLst>
                                            <p:cond delay="0"/>
                                          </p:stCondLst>
                                        </p:cTn>
                                        <p:tgtEl>
                                          <p:spTgt spid="4"/>
                                        </p:tgtEl>
                                        <p:attrNameLst>
                                          <p:attrName>style.visibility</p:attrName>
                                        </p:attrNameLst>
                                      </p:cBhvr>
                                      <p:to>
                                        <p:strVal val="visible"/>
                                      </p:to>
                                    </p:set>
                                    <p:animEffect transition="in" filter="wipe(up)">
                                      <p:cBhvr>
                                        <p:cTn id="82" dur="500"/>
                                        <p:tgtEl>
                                          <p:spTgt spid="4"/>
                                        </p:tgtEl>
                                      </p:cBhvr>
                                    </p:animEffect>
                                  </p:childTnLst>
                                </p:cTn>
                              </p:par>
                            </p:childTnLst>
                          </p:cTn>
                        </p:par>
                        <p:par>
                          <p:cTn id="83" fill="hold">
                            <p:stCondLst>
                              <p:cond delay="10000"/>
                            </p:stCondLst>
                            <p:childTnLst>
                              <p:par>
                                <p:cTn id="84" presetID="2" presetClass="entr" presetSubtype="8" fill="hold" grpId="0" nodeType="afterEffect">
                                  <p:stCondLst>
                                    <p:cond delay="0"/>
                                  </p:stCondLst>
                                  <p:childTnLst>
                                    <p:set>
                                      <p:cBhvr>
                                        <p:cTn id="85" dur="1" fill="hold">
                                          <p:stCondLst>
                                            <p:cond delay="0"/>
                                          </p:stCondLst>
                                        </p:cTn>
                                        <p:tgtEl>
                                          <p:spTgt spid="53"/>
                                        </p:tgtEl>
                                        <p:attrNameLst>
                                          <p:attrName>style.visibility</p:attrName>
                                        </p:attrNameLst>
                                      </p:cBhvr>
                                      <p:to>
                                        <p:strVal val="visible"/>
                                      </p:to>
                                    </p:set>
                                    <p:anim calcmode="lin" valueType="num">
                                      <p:cBhvr additive="base">
                                        <p:cTn id="86" dur="500" fill="hold"/>
                                        <p:tgtEl>
                                          <p:spTgt spid="53"/>
                                        </p:tgtEl>
                                        <p:attrNameLst>
                                          <p:attrName>ppt_x</p:attrName>
                                        </p:attrNameLst>
                                      </p:cBhvr>
                                      <p:tavLst>
                                        <p:tav tm="0">
                                          <p:val>
                                            <p:strVal val="0-#ppt_w/2"/>
                                          </p:val>
                                        </p:tav>
                                        <p:tav tm="100000">
                                          <p:val>
                                            <p:strVal val="#ppt_x"/>
                                          </p:val>
                                        </p:tav>
                                      </p:tavLst>
                                    </p:anim>
                                    <p:anim calcmode="lin" valueType="num">
                                      <p:cBhvr additive="base">
                                        <p:cTn id="87" dur="500" fill="hold"/>
                                        <p:tgtEl>
                                          <p:spTgt spid="5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8" grpId="0" animBg="1"/>
      <p:bldP spid="19" grpId="0" animBg="1"/>
      <p:bldP spid="40" grpId="0"/>
      <p:bldP spid="54" grpId="0" animBg="1"/>
      <p:bldP spid="5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0" y="0"/>
            <a:ext cx="12262391" cy="6897595"/>
          </a:xfrm>
          <a:prstGeom prst="rect">
            <a:avLst/>
          </a:prstGeom>
        </p:spPr>
      </p:pic>
      <p:grpSp>
        <p:nvGrpSpPr>
          <p:cNvPr id="11" name="组合 10"/>
          <p:cNvGrpSpPr/>
          <p:nvPr/>
        </p:nvGrpSpPr>
        <p:grpSpPr>
          <a:xfrm>
            <a:off x="5018298" y="3566199"/>
            <a:ext cx="2604462" cy="883139"/>
            <a:chOff x="5018298" y="3790263"/>
            <a:chExt cx="2604462" cy="883139"/>
          </a:xfrm>
        </p:grpSpPr>
        <p:sp>
          <p:nvSpPr>
            <p:cNvPr id="5" name="TextBox 6"/>
            <p:cNvSpPr txBox="1">
              <a:spLocks noChangeArrowheads="1"/>
            </p:cNvSpPr>
            <p:nvPr/>
          </p:nvSpPr>
          <p:spPr bwMode="auto">
            <a:xfrm>
              <a:off x="5018298" y="3790263"/>
              <a:ext cx="2604462"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500" b="1" spc="600" dirty="0" smtClean="0">
                  <a:solidFill>
                    <a:schemeClr val="bg1"/>
                  </a:solidFill>
                  <a:latin typeface="黑体" panose="02010609060101010101" pitchFamily="49" charset="-122"/>
                  <a:ea typeface="黑体" panose="02010609060101010101" pitchFamily="49" charset="-122"/>
                </a:rPr>
                <a:t>公司架构</a:t>
              </a:r>
              <a:endParaRPr lang="zh-CN" sz="3500" b="1" spc="600" dirty="0">
                <a:solidFill>
                  <a:schemeClr val="bg1"/>
                </a:solidFill>
                <a:latin typeface="黑体" panose="02010609060101010101" pitchFamily="49" charset="-122"/>
                <a:ea typeface="黑体" panose="02010609060101010101" pitchFamily="49" charset="-122"/>
              </a:endParaRPr>
            </a:p>
          </p:txBody>
        </p:sp>
        <p:sp>
          <p:nvSpPr>
            <p:cNvPr id="6" name="TextBox 111"/>
            <p:cNvSpPr txBox="1"/>
            <p:nvPr/>
          </p:nvSpPr>
          <p:spPr>
            <a:xfrm>
              <a:off x="5076354" y="4365625"/>
              <a:ext cx="2546406" cy="307777"/>
            </a:xfrm>
            <a:prstGeom prst="rect">
              <a:avLst/>
            </a:prstGeom>
            <a:noFill/>
          </p:spPr>
          <p:txBody>
            <a:bodyPr wrap="square" rtlCol="0">
              <a:spAutoFit/>
            </a:bodyPr>
            <a:lstStyle/>
            <a:p>
              <a:r>
                <a:rPr lang="en-US" altLang="zh-CN" sz="1400" dirty="0" smtClean="0">
                  <a:solidFill>
                    <a:schemeClr val="bg1"/>
                  </a:solidFill>
                  <a:latin typeface="微软雅黑" panose="020B0503020204020204" pitchFamily="34" charset="-122"/>
                  <a:ea typeface="微软雅黑" panose="020B0503020204020204" pitchFamily="34" charset="-122"/>
                </a:rPr>
                <a:t>COMPANY STRUCTURE</a:t>
              </a:r>
              <a:endParaRPr lang="zh-CN" altLang="en-US" sz="1400" dirty="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5208778" y="1847813"/>
            <a:ext cx="1847469" cy="1592867"/>
            <a:chOff x="2051141" y="1275606"/>
            <a:chExt cx="607778" cy="523947"/>
          </a:xfrm>
          <a:solidFill>
            <a:srgbClr val="2B6A28"/>
          </a:solidFill>
        </p:grpSpPr>
        <p:sp>
          <p:nvSpPr>
            <p:cNvPr id="8" name="六边形 7"/>
            <p:cNvSpPr/>
            <p:nvPr/>
          </p:nvSpPr>
          <p:spPr>
            <a:xfrm>
              <a:off x="2051141" y="1275606"/>
              <a:ext cx="607778" cy="523947"/>
            </a:xfrm>
            <a:prstGeom prst="hexagon">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b="1" i="0" u="none" strike="noStrike" kern="0" cap="none" spc="0" normalizeH="0" baseline="0" noProof="0" dirty="0">
                <a:ln>
                  <a:noFill/>
                </a:ln>
                <a:solidFill>
                  <a:prstClr val="white"/>
                </a:solidFill>
                <a:effectLst/>
                <a:uLnTx/>
                <a:uFillTx/>
                <a:latin typeface="Calibri" panose="020F0702030404030204"/>
                <a:ea typeface="宋体" panose="02010600030101010101" pitchFamily="2" charset="-122"/>
                <a:cs typeface="+mn-cs"/>
              </a:endParaRPr>
            </a:p>
          </p:txBody>
        </p:sp>
        <p:sp>
          <p:nvSpPr>
            <p:cNvPr id="9" name="TextBox 35"/>
            <p:cNvSpPr txBox="1"/>
            <p:nvPr/>
          </p:nvSpPr>
          <p:spPr>
            <a:xfrm>
              <a:off x="2196507" y="1370537"/>
              <a:ext cx="317045" cy="33408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6000" b="1" i="0" u="none" strike="noStrike" kern="0" cap="none" spc="0" normalizeH="0" baseline="0" noProof="0" dirty="0" smtClean="0">
                  <a:ln>
                    <a:noFill/>
                  </a:ln>
                  <a:solidFill>
                    <a:srgbClr val="FFFFFF"/>
                  </a:solidFill>
                  <a:effectLst/>
                  <a:uLnTx/>
                  <a:uFillTx/>
                  <a:latin typeface="黑体" panose="02010609060101010101" pitchFamily="49" charset="-122"/>
                  <a:ea typeface="黑体" panose="02010609060101010101" pitchFamily="49" charset="-122"/>
                </a:rPr>
                <a:t>02</a:t>
              </a:r>
              <a:endParaRPr kumimoji="0" lang="zh-CN" altLang="en-US" sz="6000" b="1" i="0" u="none" strike="noStrike" kern="0" cap="none" spc="0" normalizeH="0" baseline="0" noProof="0" dirty="0">
                <a:ln>
                  <a:noFill/>
                </a:ln>
                <a:solidFill>
                  <a:srgbClr val="FFFFFF"/>
                </a:solidFill>
                <a:effectLst/>
                <a:uLnTx/>
                <a:uFillTx/>
                <a:latin typeface="黑体" panose="02010609060101010101" pitchFamily="49" charset="-122"/>
                <a:ea typeface="黑体" panose="02010609060101010101" pitchFamily="49"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par>
                          <p:cTn id="11" fill="hold">
                            <p:stCondLst>
                              <p:cond delay="1000"/>
                            </p:stCondLst>
                            <p:childTnLst>
                              <p:par>
                                <p:cTn id="12" presetID="42" presetClass="entr" presetSubtype="0"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6" presetClass="emph" presetSubtype="0" fill="hold" nodeType="clickEffect">
                                  <p:stCondLst>
                                    <p:cond delay="0"/>
                                  </p:stCondLst>
                                  <p:childTnLst>
                                    <p:animScale>
                                      <p:cBhvr>
                                        <p:cTn id="20" dur="2000" fill="hold"/>
                                        <p:tgtEl>
                                          <p:spTgt spid="10"/>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1630978" y="2239045"/>
            <a:ext cx="8700326" cy="3532046"/>
            <a:chOff x="2026619" y="2093902"/>
            <a:chExt cx="8138761" cy="3304069"/>
          </a:xfrm>
          <a:solidFill>
            <a:srgbClr val="FCC900"/>
          </a:solidFill>
        </p:grpSpPr>
        <p:sp>
          <p:nvSpPr>
            <p:cNvPr id="16" name="Line 359"/>
            <p:cNvSpPr>
              <a:spLocks noChangeShapeType="1"/>
            </p:cNvSpPr>
            <p:nvPr/>
          </p:nvSpPr>
          <p:spPr bwMode="auto">
            <a:xfrm>
              <a:off x="5762124" y="2375745"/>
              <a:ext cx="0" cy="31002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grpSp>
          <p:nvGrpSpPr>
            <p:cNvPr id="17" name="组合 16"/>
            <p:cNvGrpSpPr/>
            <p:nvPr/>
          </p:nvGrpSpPr>
          <p:grpSpPr>
            <a:xfrm>
              <a:off x="3307921" y="2969783"/>
              <a:ext cx="5248784" cy="310028"/>
              <a:chOff x="2579688" y="1557338"/>
              <a:chExt cx="3843337" cy="227013"/>
            </a:xfrm>
            <a:grpFill/>
          </p:grpSpPr>
          <p:sp>
            <p:nvSpPr>
              <p:cNvPr id="89" name="Line 360"/>
              <p:cNvSpPr>
                <a:spLocks noChangeShapeType="1"/>
              </p:cNvSpPr>
              <p:nvPr/>
            </p:nvSpPr>
            <p:spPr bwMode="auto">
              <a:xfrm>
                <a:off x="4376738" y="1557338"/>
                <a:ext cx="0" cy="227013"/>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90" name="Line 361"/>
              <p:cNvSpPr>
                <a:spLocks noChangeShapeType="1"/>
              </p:cNvSpPr>
              <p:nvPr/>
            </p:nvSpPr>
            <p:spPr bwMode="auto">
              <a:xfrm>
                <a:off x="2579688" y="1671638"/>
                <a:ext cx="0" cy="112713"/>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91" name="Line 362"/>
              <p:cNvSpPr>
                <a:spLocks noChangeShapeType="1"/>
              </p:cNvSpPr>
              <p:nvPr/>
            </p:nvSpPr>
            <p:spPr bwMode="auto">
              <a:xfrm>
                <a:off x="6423025" y="1671638"/>
                <a:ext cx="0" cy="112713"/>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92" name="Line 363"/>
              <p:cNvSpPr>
                <a:spLocks noChangeShapeType="1"/>
              </p:cNvSpPr>
              <p:nvPr/>
            </p:nvSpPr>
            <p:spPr bwMode="auto">
              <a:xfrm>
                <a:off x="2579688" y="1671638"/>
                <a:ext cx="3841750" cy="0"/>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grpSp>
        <p:grpSp>
          <p:nvGrpSpPr>
            <p:cNvPr id="18" name="组合 17"/>
            <p:cNvGrpSpPr/>
            <p:nvPr/>
          </p:nvGrpSpPr>
          <p:grpSpPr>
            <a:xfrm>
              <a:off x="2200061" y="3559487"/>
              <a:ext cx="2486723" cy="383739"/>
              <a:chOff x="1768475" y="1989139"/>
              <a:chExt cx="1820863" cy="280987"/>
            </a:xfrm>
            <a:grpFill/>
          </p:grpSpPr>
          <p:sp>
            <p:nvSpPr>
              <p:cNvPr id="78" name="Line 364"/>
              <p:cNvSpPr>
                <a:spLocks noChangeShapeType="1"/>
              </p:cNvSpPr>
              <p:nvPr/>
            </p:nvSpPr>
            <p:spPr bwMode="auto">
              <a:xfrm>
                <a:off x="2579688" y="1989139"/>
                <a:ext cx="0" cy="139699"/>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79" name="Line 367"/>
              <p:cNvSpPr>
                <a:spLocks noChangeShapeType="1"/>
              </p:cNvSpPr>
              <p:nvPr/>
            </p:nvSpPr>
            <p:spPr bwMode="auto">
              <a:xfrm>
                <a:off x="1768475" y="2128838"/>
                <a:ext cx="1816100" cy="0"/>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80" name="Line 368"/>
              <p:cNvSpPr>
                <a:spLocks noChangeShapeType="1"/>
              </p:cNvSpPr>
              <p:nvPr/>
            </p:nvSpPr>
            <p:spPr bwMode="auto">
              <a:xfrm>
                <a:off x="1768475"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86" name="Line 369"/>
              <p:cNvSpPr>
                <a:spLocks noChangeShapeType="1"/>
              </p:cNvSpPr>
              <p:nvPr/>
            </p:nvSpPr>
            <p:spPr bwMode="auto">
              <a:xfrm>
                <a:off x="2227263"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87" name="Line 370"/>
              <p:cNvSpPr>
                <a:spLocks noChangeShapeType="1"/>
              </p:cNvSpPr>
              <p:nvPr/>
            </p:nvSpPr>
            <p:spPr bwMode="auto">
              <a:xfrm>
                <a:off x="2909888"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88" name="Line 371"/>
              <p:cNvSpPr>
                <a:spLocks noChangeShapeType="1"/>
              </p:cNvSpPr>
              <p:nvPr/>
            </p:nvSpPr>
            <p:spPr bwMode="auto">
              <a:xfrm>
                <a:off x="3589338"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grpSp>
        <p:grpSp>
          <p:nvGrpSpPr>
            <p:cNvPr id="19" name="组合 18"/>
            <p:cNvGrpSpPr/>
            <p:nvPr/>
          </p:nvGrpSpPr>
          <p:grpSpPr>
            <a:xfrm>
              <a:off x="5640715" y="3559486"/>
              <a:ext cx="943091" cy="383741"/>
              <a:chOff x="4287838" y="1989138"/>
              <a:chExt cx="690563" cy="280988"/>
            </a:xfrm>
            <a:grpFill/>
          </p:grpSpPr>
          <p:sp>
            <p:nvSpPr>
              <p:cNvPr id="74" name="Line 366"/>
              <p:cNvSpPr>
                <a:spLocks noChangeShapeType="1"/>
              </p:cNvSpPr>
              <p:nvPr/>
            </p:nvSpPr>
            <p:spPr bwMode="auto">
              <a:xfrm>
                <a:off x="4376738" y="1989138"/>
                <a:ext cx="0" cy="139699"/>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75" name="Line 372"/>
              <p:cNvSpPr>
                <a:spLocks noChangeShapeType="1"/>
              </p:cNvSpPr>
              <p:nvPr/>
            </p:nvSpPr>
            <p:spPr bwMode="auto">
              <a:xfrm>
                <a:off x="4287838"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76" name="Line 373"/>
              <p:cNvSpPr>
                <a:spLocks noChangeShapeType="1"/>
              </p:cNvSpPr>
              <p:nvPr/>
            </p:nvSpPr>
            <p:spPr bwMode="auto">
              <a:xfrm>
                <a:off x="4978400"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77" name="Line 378"/>
              <p:cNvSpPr>
                <a:spLocks noChangeShapeType="1"/>
              </p:cNvSpPr>
              <p:nvPr/>
            </p:nvSpPr>
            <p:spPr bwMode="auto">
              <a:xfrm>
                <a:off x="4287838" y="2128838"/>
                <a:ext cx="690563" cy="0"/>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grpSp>
        <p:grpSp>
          <p:nvGrpSpPr>
            <p:cNvPr id="20" name="组合 19"/>
            <p:cNvGrpSpPr/>
            <p:nvPr/>
          </p:nvGrpSpPr>
          <p:grpSpPr>
            <a:xfrm>
              <a:off x="7372965" y="3559486"/>
              <a:ext cx="2666669" cy="383741"/>
              <a:chOff x="5556250" y="1989138"/>
              <a:chExt cx="1952625" cy="280988"/>
            </a:xfrm>
            <a:grpFill/>
          </p:grpSpPr>
          <p:sp>
            <p:nvSpPr>
              <p:cNvPr id="68" name="Line 365"/>
              <p:cNvSpPr>
                <a:spLocks noChangeShapeType="1"/>
              </p:cNvSpPr>
              <p:nvPr/>
            </p:nvSpPr>
            <p:spPr bwMode="auto">
              <a:xfrm>
                <a:off x="6423025" y="1989138"/>
                <a:ext cx="0" cy="139699"/>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69" name="Line 374"/>
              <p:cNvSpPr>
                <a:spLocks noChangeShapeType="1"/>
              </p:cNvSpPr>
              <p:nvPr/>
            </p:nvSpPr>
            <p:spPr bwMode="auto">
              <a:xfrm>
                <a:off x="5557838"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70" name="Line 375"/>
              <p:cNvSpPr>
                <a:spLocks noChangeShapeType="1"/>
              </p:cNvSpPr>
              <p:nvPr/>
            </p:nvSpPr>
            <p:spPr bwMode="auto">
              <a:xfrm>
                <a:off x="6121400"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71" name="Line 376"/>
              <p:cNvSpPr>
                <a:spLocks noChangeShapeType="1"/>
              </p:cNvSpPr>
              <p:nvPr/>
            </p:nvSpPr>
            <p:spPr bwMode="auto">
              <a:xfrm>
                <a:off x="6819900"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72" name="Line 377"/>
              <p:cNvSpPr>
                <a:spLocks noChangeShapeType="1"/>
              </p:cNvSpPr>
              <p:nvPr/>
            </p:nvSpPr>
            <p:spPr bwMode="auto">
              <a:xfrm>
                <a:off x="7505700" y="2128838"/>
                <a:ext cx="0" cy="141288"/>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sp>
            <p:nvSpPr>
              <p:cNvPr id="73" name="Line 379"/>
              <p:cNvSpPr>
                <a:spLocks noChangeShapeType="1"/>
              </p:cNvSpPr>
              <p:nvPr/>
            </p:nvSpPr>
            <p:spPr bwMode="auto">
              <a:xfrm>
                <a:off x="5556250" y="2128838"/>
                <a:ext cx="1952625" cy="0"/>
              </a:xfrm>
              <a:prstGeom prst="line">
                <a:avLst/>
              </a:prstGeom>
              <a:grpFill/>
              <a:ln w="5" cap="flat">
                <a:solidFill>
                  <a:srgbClr val="24211D"/>
                </a:solidFill>
                <a:prstDash val="solid"/>
                <a:miter lim="800000"/>
              </a:ln>
            </p:spPr>
            <p:txBody>
              <a:bodyPr vert="horz" wrap="square" lIns="91440" tIns="45720" rIns="91440" bIns="45720" numCol="1" anchor="t" anchorCtr="0" compatLnSpc="1"/>
              <a:lstStyle/>
              <a:p>
                <a:endParaRPr lang="zh-CN" altLang="en-US" sz="1400">
                  <a:solidFill>
                    <a:schemeClr val="bg1"/>
                  </a:solidFill>
                </a:endParaRPr>
              </a:p>
            </p:txBody>
          </p:sp>
        </p:grpSp>
        <p:grpSp>
          <p:nvGrpSpPr>
            <p:cNvPr id="21" name="组合 20"/>
            <p:cNvGrpSpPr/>
            <p:nvPr/>
          </p:nvGrpSpPr>
          <p:grpSpPr>
            <a:xfrm>
              <a:off x="5038004" y="2685773"/>
              <a:ext cx="1450408" cy="279676"/>
              <a:chOff x="3846513" y="1349376"/>
              <a:chExt cx="1062038" cy="204788"/>
            </a:xfrm>
            <a:grpFill/>
          </p:grpSpPr>
          <p:sp>
            <p:nvSpPr>
              <p:cNvPr id="66" name="Rectangle 319"/>
              <p:cNvSpPr>
                <a:spLocks noChangeArrowheads="1"/>
              </p:cNvSpPr>
              <p:nvPr/>
            </p:nvSpPr>
            <p:spPr bwMode="auto">
              <a:xfrm>
                <a:off x="3846513" y="1349376"/>
                <a:ext cx="1062038" cy="204788"/>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67" name="Rectangle 429"/>
              <p:cNvSpPr>
                <a:spLocks noChangeArrowheads="1"/>
              </p:cNvSpPr>
              <p:nvPr/>
            </p:nvSpPr>
            <p:spPr bwMode="auto">
              <a:xfrm>
                <a:off x="4156075" y="1367132"/>
                <a:ext cx="479425" cy="14757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总经理</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22" name="组合 21"/>
            <p:cNvGrpSpPr/>
            <p:nvPr/>
          </p:nvGrpSpPr>
          <p:grpSpPr>
            <a:xfrm>
              <a:off x="5042340" y="3279811"/>
              <a:ext cx="1450408" cy="279676"/>
              <a:chOff x="3849688" y="1784351"/>
              <a:chExt cx="1062038" cy="204788"/>
            </a:xfrm>
            <a:grpFill/>
          </p:grpSpPr>
          <p:sp>
            <p:nvSpPr>
              <p:cNvPr id="64" name="Rectangle 321"/>
              <p:cNvSpPr>
                <a:spLocks noChangeArrowheads="1"/>
              </p:cNvSpPr>
              <p:nvPr/>
            </p:nvSpPr>
            <p:spPr bwMode="auto">
              <a:xfrm>
                <a:off x="3849688" y="1784351"/>
                <a:ext cx="1062038" cy="204788"/>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65" name="Rectangle 430"/>
              <p:cNvSpPr>
                <a:spLocks noChangeArrowheads="1"/>
              </p:cNvSpPr>
              <p:nvPr/>
            </p:nvSpPr>
            <p:spPr bwMode="auto">
              <a:xfrm>
                <a:off x="4086224" y="1802107"/>
                <a:ext cx="684213" cy="14757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行政副总</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23" name="组合 22"/>
            <p:cNvGrpSpPr/>
            <p:nvPr/>
          </p:nvGrpSpPr>
          <p:grpSpPr>
            <a:xfrm>
              <a:off x="7830418" y="3279811"/>
              <a:ext cx="1450408" cy="279676"/>
              <a:chOff x="5891213" y="1784351"/>
              <a:chExt cx="1062038" cy="204788"/>
            </a:xfrm>
            <a:grpFill/>
          </p:grpSpPr>
          <p:sp>
            <p:nvSpPr>
              <p:cNvPr id="62" name="Rectangle 322"/>
              <p:cNvSpPr>
                <a:spLocks noChangeArrowheads="1"/>
              </p:cNvSpPr>
              <p:nvPr/>
            </p:nvSpPr>
            <p:spPr bwMode="auto">
              <a:xfrm>
                <a:off x="5891213" y="1784351"/>
                <a:ext cx="1062038" cy="204788"/>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63" name="Rectangle 431"/>
              <p:cNvSpPr>
                <a:spLocks noChangeArrowheads="1"/>
              </p:cNvSpPr>
              <p:nvPr/>
            </p:nvSpPr>
            <p:spPr bwMode="auto">
              <a:xfrm>
                <a:off x="6132513" y="1802107"/>
                <a:ext cx="645268" cy="14757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经营副总</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24" name="组合 23"/>
            <p:cNvGrpSpPr/>
            <p:nvPr/>
          </p:nvGrpSpPr>
          <p:grpSpPr>
            <a:xfrm>
              <a:off x="2583802" y="3279811"/>
              <a:ext cx="1448240" cy="279676"/>
              <a:chOff x="2049463" y="1784351"/>
              <a:chExt cx="1060450" cy="204788"/>
            </a:xfrm>
            <a:grpFill/>
          </p:grpSpPr>
          <p:sp>
            <p:nvSpPr>
              <p:cNvPr id="60" name="Rectangle 320"/>
              <p:cNvSpPr>
                <a:spLocks noChangeArrowheads="1"/>
              </p:cNvSpPr>
              <p:nvPr/>
            </p:nvSpPr>
            <p:spPr bwMode="auto">
              <a:xfrm>
                <a:off x="2049463" y="1784351"/>
                <a:ext cx="1060450" cy="204788"/>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61" name="Rectangle 432"/>
              <p:cNvSpPr>
                <a:spLocks noChangeArrowheads="1"/>
              </p:cNvSpPr>
              <p:nvPr/>
            </p:nvSpPr>
            <p:spPr bwMode="auto">
              <a:xfrm>
                <a:off x="2290763" y="1802107"/>
                <a:ext cx="616744" cy="14757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生产副总</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25" name="组合 24"/>
            <p:cNvGrpSpPr/>
            <p:nvPr/>
          </p:nvGrpSpPr>
          <p:grpSpPr>
            <a:xfrm>
              <a:off x="2026619" y="3943227"/>
              <a:ext cx="279676" cy="1454744"/>
              <a:chOff x="1641475" y="2270126"/>
              <a:chExt cx="204788" cy="1065213"/>
            </a:xfrm>
            <a:grpFill/>
          </p:grpSpPr>
          <p:sp>
            <p:nvSpPr>
              <p:cNvPr id="56" name="Rectangle 323"/>
              <p:cNvSpPr>
                <a:spLocks noChangeArrowheads="1"/>
              </p:cNvSpPr>
              <p:nvPr/>
            </p:nvSpPr>
            <p:spPr bwMode="auto">
              <a:xfrm>
                <a:off x="1641475" y="2270126"/>
                <a:ext cx="204788"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57" name="Rectangle 433"/>
              <p:cNvSpPr>
                <a:spLocks noChangeArrowheads="1"/>
              </p:cNvSpPr>
              <p:nvPr/>
            </p:nvSpPr>
            <p:spPr bwMode="auto">
              <a:xfrm>
                <a:off x="1680935" y="2591136"/>
                <a:ext cx="147573" cy="3689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研发部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26" name="组合 25"/>
            <p:cNvGrpSpPr/>
            <p:nvPr/>
          </p:nvGrpSpPr>
          <p:grpSpPr>
            <a:xfrm>
              <a:off x="2668354" y="3943227"/>
              <a:ext cx="279676" cy="1454744"/>
              <a:chOff x="2111375" y="2270126"/>
              <a:chExt cx="204788" cy="1065213"/>
            </a:xfrm>
            <a:grpFill/>
          </p:grpSpPr>
          <p:sp>
            <p:nvSpPr>
              <p:cNvPr id="54" name="Rectangle 324"/>
              <p:cNvSpPr>
                <a:spLocks noChangeArrowheads="1"/>
              </p:cNvSpPr>
              <p:nvPr/>
            </p:nvSpPr>
            <p:spPr bwMode="auto">
              <a:xfrm>
                <a:off x="2111375" y="2270126"/>
                <a:ext cx="204788"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55" name="Rectangle 434"/>
              <p:cNvSpPr>
                <a:spLocks noChangeArrowheads="1"/>
              </p:cNvSpPr>
              <p:nvPr/>
            </p:nvSpPr>
            <p:spPr bwMode="auto">
              <a:xfrm>
                <a:off x="2150835" y="2591136"/>
                <a:ext cx="147573" cy="3689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资料部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27" name="组合 26"/>
            <p:cNvGrpSpPr/>
            <p:nvPr/>
          </p:nvGrpSpPr>
          <p:grpSpPr>
            <a:xfrm>
              <a:off x="3615781" y="3943227"/>
              <a:ext cx="279676" cy="1454744"/>
              <a:chOff x="2805113" y="2270126"/>
              <a:chExt cx="204788" cy="1065213"/>
            </a:xfrm>
            <a:grpFill/>
          </p:grpSpPr>
          <p:sp>
            <p:nvSpPr>
              <p:cNvPr id="52" name="Rectangle 317"/>
              <p:cNvSpPr>
                <a:spLocks noChangeArrowheads="1"/>
              </p:cNvSpPr>
              <p:nvPr/>
            </p:nvSpPr>
            <p:spPr bwMode="auto">
              <a:xfrm>
                <a:off x="2805113" y="2270126"/>
                <a:ext cx="204788"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53" name="Rectangle 435"/>
              <p:cNvSpPr>
                <a:spLocks noChangeArrowheads="1"/>
              </p:cNvSpPr>
              <p:nvPr/>
            </p:nvSpPr>
            <p:spPr bwMode="auto">
              <a:xfrm>
                <a:off x="2844573" y="2591136"/>
                <a:ext cx="147573" cy="3689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生产部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28" name="组合 27"/>
            <p:cNvGrpSpPr/>
            <p:nvPr/>
          </p:nvGrpSpPr>
          <p:grpSpPr>
            <a:xfrm>
              <a:off x="4539359" y="3943227"/>
              <a:ext cx="281843" cy="1454744"/>
              <a:chOff x="3481388" y="2270126"/>
              <a:chExt cx="206375" cy="1065213"/>
            </a:xfrm>
            <a:grpFill/>
          </p:grpSpPr>
          <p:sp>
            <p:nvSpPr>
              <p:cNvPr id="50" name="Rectangle 325"/>
              <p:cNvSpPr>
                <a:spLocks noChangeArrowheads="1"/>
              </p:cNvSpPr>
              <p:nvPr/>
            </p:nvSpPr>
            <p:spPr bwMode="auto">
              <a:xfrm>
                <a:off x="3481388" y="2270126"/>
                <a:ext cx="206375"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51" name="Rectangle 436"/>
              <p:cNvSpPr>
                <a:spLocks noChangeArrowheads="1"/>
              </p:cNvSpPr>
              <p:nvPr/>
            </p:nvSpPr>
            <p:spPr bwMode="auto">
              <a:xfrm>
                <a:off x="3521639" y="2591136"/>
                <a:ext cx="147573" cy="3689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质管部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29" name="组合 28"/>
            <p:cNvGrpSpPr/>
            <p:nvPr/>
          </p:nvGrpSpPr>
          <p:grpSpPr>
            <a:xfrm>
              <a:off x="5493289" y="3943227"/>
              <a:ext cx="279676" cy="1454744"/>
              <a:chOff x="4179888" y="2270126"/>
              <a:chExt cx="204788" cy="1065213"/>
            </a:xfrm>
            <a:grpFill/>
          </p:grpSpPr>
          <p:sp>
            <p:nvSpPr>
              <p:cNvPr id="48" name="Rectangle 326"/>
              <p:cNvSpPr>
                <a:spLocks noChangeArrowheads="1"/>
              </p:cNvSpPr>
              <p:nvPr/>
            </p:nvSpPr>
            <p:spPr bwMode="auto">
              <a:xfrm>
                <a:off x="4179888" y="2270126"/>
                <a:ext cx="204788"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49" name="Rectangle 437"/>
              <p:cNvSpPr>
                <a:spLocks noChangeArrowheads="1"/>
              </p:cNvSpPr>
              <p:nvPr/>
            </p:nvSpPr>
            <p:spPr bwMode="auto">
              <a:xfrm>
                <a:off x="4219348" y="2420392"/>
                <a:ext cx="147573" cy="61488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行政人事部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30" name="组合 29"/>
            <p:cNvGrpSpPr/>
            <p:nvPr/>
          </p:nvGrpSpPr>
          <p:grpSpPr>
            <a:xfrm>
              <a:off x="6434211" y="3943227"/>
              <a:ext cx="279676" cy="1454744"/>
              <a:chOff x="4868863" y="2270126"/>
              <a:chExt cx="204788" cy="1065213"/>
            </a:xfrm>
            <a:grpFill/>
          </p:grpSpPr>
          <p:sp>
            <p:nvSpPr>
              <p:cNvPr id="46" name="Rectangle 327"/>
              <p:cNvSpPr>
                <a:spLocks noChangeArrowheads="1"/>
              </p:cNvSpPr>
              <p:nvPr/>
            </p:nvSpPr>
            <p:spPr bwMode="auto">
              <a:xfrm>
                <a:off x="4868863" y="2270126"/>
                <a:ext cx="204788"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47" name="Rectangle 438"/>
              <p:cNvSpPr>
                <a:spLocks noChangeArrowheads="1"/>
              </p:cNvSpPr>
              <p:nvPr/>
            </p:nvSpPr>
            <p:spPr bwMode="auto">
              <a:xfrm>
                <a:off x="4908323" y="2420392"/>
                <a:ext cx="147573" cy="61488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信息管理部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31" name="组合 30"/>
            <p:cNvGrpSpPr/>
            <p:nvPr/>
          </p:nvGrpSpPr>
          <p:grpSpPr>
            <a:xfrm>
              <a:off x="7227708" y="3943227"/>
              <a:ext cx="279676" cy="1454744"/>
              <a:chOff x="5449888" y="2270126"/>
              <a:chExt cx="204788" cy="1065213"/>
            </a:xfrm>
            <a:grpFill/>
          </p:grpSpPr>
          <p:sp>
            <p:nvSpPr>
              <p:cNvPr id="44" name="Rectangle 328"/>
              <p:cNvSpPr>
                <a:spLocks noChangeArrowheads="1"/>
              </p:cNvSpPr>
              <p:nvPr/>
            </p:nvSpPr>
            <p:spPr bwMode="auto">
              <a:xfrm>
                <a:off x="5449888" y="2270126"/>
                <a:ext cx="204788"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45" name="Rectangle 439"/>
              <p:cNvSpPr>
                <a:spLocks noChangeArrowheads="1"/>
              </p:cNvSpPr>
              <p:nvPr/>
            </p:nvSpPr>
            <p:spPr bwMode="auto">
              <a:xfrm>
                <a:off x="5489348" y="2591136"/>
                <a:ext cx="147573" cy="3689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财务部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32" name="组合 31"/>
            <p:cNvGrpSpPr/>
            <p:nvPr/>
          </p:nvGrpSpPr>
          <p:grpSpPr>
            <a:xfrm>
              <a:off x="7995188" y="3943227"/>
              <a:ext cx="279676" cy="1454744"/>
              <a:chOff x="6011863" y="2270126"/>
              <a:chExt cx="204788" cy="1065213"/>
            </a:xfrm>
            <a:grpFill/>
          </p:grpSpPr>
          <p:sp>
            <p:nvSpPr>
              <p:cNvPr id="42" name="Rectangle 329"/>
              <p:cNvSpPr>
                <a:spLocks noChangeArrowheads="1"/>
              </p:cNvSpPr>
              <p:nvPr/>
            </p:nvSpPr>
            <p:spPr bwMode="auto">
              <a:xfrm>
                <a:off x="6011863" y="2270126"/>
                <a:ext cx="204788"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43" name="Rectangle 440"/>
              <p:cNvSpPr>
                <a:spLocks noChangeArrowheads="1"/>
              </p:cNvSpPr>
              <p:nvPr/>
            </p:nvSpPr>
            <p:spPr bwMode="auto">
              <a:xfrm>
                <a:off x="6051323" y="2591136"/>
                <a:ext cx="147573" cy="3689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股份部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33" name="组合 32"/>
            <p:cNvGrpSpPr/>
            <p:nvPr/>
          </p:nvGrpSpPr>
          <p:grpSpPr>
            <a:xfrm>
              <a:off x="8962126" y="3943227"/>
              <a:ext cx="279676" cy="1454744"/>
              <a:chOff x="6719888" y="2270126"/>
              <a:chExt cx="204788" cy="1065213"/>
            </a:xfrm>
            <a:grpFill/>
          </p:grpSpPr>
          <p:sp>
            <p:nvSpPr>
              <p:cNvPr id="40" name="Rectangle 330"/>
              <p:cNvSpPr>
                <a:spLocks noChangeArrowheads="1"/>
              </p:cNvSpPr>
              <p:nvPr/>
            </p:nvSpPr>
            <p:spPr bwMode="auto">
              <a:xfrm>
                <a:off x="6719888" y="2270126"/>
                <a:ext cx="204788"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41" name="Rectangle 441"/>
              <p:cNvSpPr>
                <a:spLocks noChangeArrowheads="1"/>
              </p:cNvSpPr>
              <p:nvPr/>
            </p:nvSpPr>
            <p:spPr bwMode="auto">
              <a:xfrm>
                <a:off x="6759348" y="2591136"/>
                <a:ext cx="147573" cy="3689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营销部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34" name="组合 33"/>
            <p:cNvGrpSpPr/>
            <p:nvPr/>
          </p:nvGrpSpPr>
          <p:grpSpPr>
            <a:xfrm>
              <a:off x="9885704" y="3943227"/>
              <a:ext cx="279676" cy="1454744"/>
              <a:chOff x="7396163" y="2270126"/>
              <a:chExt cx="204788" cy="1065213"/>
            </a:xfrm>
            <a:grpFill/>
          </p:grpSpPr>
          <p:sp>
            <p:nvSpPr>
              <p:cNvPr id="38" name="Rectangle 331"/>
              <p:cNvSpPr>
                <a:spLocks noChangeArrowheads="1"/>
              </p:cNvSpPr>
              <p:nvPr/>
            </p:nvSpPr>
            <p:spPr bwMode="auto">
              <a:xfrm>
                <a:off x="7396163" y="2270126"/>
                <a:ext cx="204788" cy="1065213"/>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39" name="Rectangle 442"/>
              <p:cNvSpPr>
                <a:spLocks noChangeArrowheads="1"/>
              </p:cNvSpPr>
              <p:nvPr/>
            </p:nvSpPr>
            <p:spPr bwMode="auto">
              <a:xfrm>
                <a:off x="7435623" y="2591136"/>
                <a:ext cx="147573" cy="3689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sz="1400" b="0"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rPr>
                  <a:t>国际部</a:t>
                </a:r>
                <a:endParaRPr kumimoji="0" lang="zh-CN" sz="1400" b="0" i="0" u="none" strike="noStrike" cap="none" normalizeH="0" baseline="0" dirty="0" smtClean="0">
                  <a:ln>
                    <a:noFill/>
                  </a:ln>
                  <a:solidFill>
                    <a:schemeClr val="bg1"/>
                  </a:solidFill>
                  <a:effectLst/>
                  <a:latin typeface="Arial" panose="020B0604020202090204" pitchFamily="34" charset="0"/>
                  <a:ea typeface="宋体" panose="02010600030101010101" pitchFamily="2" charset="-122"/>
                  <a:cs typeface="宋体" panose="02010600030101010101" pitchFamily="2" charset="-122"/>
                </a:endParaRPr>
              </a:p>
            </p:txBody>
          </p:sp>
        </p:grpSp>
        <p:grpSp>
          <p:nvGrpSpPr>
            <p:cNvPr id="35" name="组合 34"/>
            <p:cNvGrpSpPr/>
            <p:nvPr/>
          </p:nvGrpSpPr>
          <p:grpSpPr>
            <a:xfrm>
              <a:off x="5038004" y="2093902"/>
              <a:ext cx="1450408" cy="281843"/>
              <a:chOff x="3846513" y="915988"/>
              <a:chExt cx="1062038" cy="206375"/>
            </a:xfrm>
            <a:grpFill/>
          </p:grpSpPr>
          <p:sp>
            <p:nvSpPr>
              <p:cNvPr id="36" name="Rectangle 318"/>
              <p:cNvSpPr>
                <a:spLocks noChangeArrowheads="1"/>
              </p:cNvSpPr>
              <p:nvPr/>
            </p:nvSpPr>
            <p:spPr bwMode="auto">
              <a:xfrm>
                <a:off x="3846513" y="915988"/>
                <a:ext cx="1062038" cy="206375"/>
              </a:xfrm>
              <a:prstGeom prst="rect">
                <a:avLst/>
              </a:prstGeom>
              <a:solidFill>
                <a:srgbClr val="2B6A2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37" name="Rectangle 429"/>
              <p:cNvSpPr>
                <a:spLocks noChangeArrowheads="1"/>
              </p:cNvSpPr>
              <p:nvPr/>
            </p:nvSpPr>
            <p:spPr bwMode="auto">
              <a:xfrm>
                <a:off x="4156075" y="934536"/>
                <a:ext cx="558800" cy="14757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lang="zh-CN" altLang="en-US" sz="1400" dirty="0">
                    <a:solidFill>
                      <a:schemeClr val="bg1"/>
                    </a:solidFill>
                    <a:latin typeface="微软雅黑" panose="020B0503020204020204" pitchFamily="34" charset="-122"/>
                    <a:ea typeface="微软雅黑" panose="020B0503020204020204" pitchFamily="34" charset="-122"/>
                    <a:cs typeface="宋体" panose="02010600030101010101" pitchFamily="2" charset="-122"/>
                  </a:rPr>
                  <a:t>董事会</a:t>
                </a:r>
                <a:endParaRPr lang="zh-CN" sz="1400" dirty="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p:txBody>
          </p:sp>
        </p:grpSp>
      </p:grpSp>
      <p:sp>
        <p:nvSpPr>
          <p:cNvPr id="93" name="矩形 92"/>
          <p:cNvSpPr/>
          <p:nvPr/>
        </p:nvSpPr>
        <p:spPr>
          <a:xfrm>
            <a:off x="10002484" y="431856"/>
            <a:ext cx="1665584" cy="369332"/>
          </a:xfrm>
          <a:prstGeom prst="rect">
            <a:avLst/>
          </a:prstGeom>
        </p:spPr>
        <p:txBody>
          <a:bodyPr wrap="none">
            <a:spAutoFit/>
          </a:bodyPr>
          <a:lstStyle/>
          <a:p>
            <a:pPr algn="ctr" defTabSz="1088390"/>
            <a:r>
              <a:rPr lang="en-US" altLang="zh-CN" spc="-150" dirty="0">
                <a:solidFill>
                  <a:schemeClr val="bg1">
                    <a:lumMod val="75000"/>
                  </a:schemeClr>
                </a:solidFill>
                <a:ea typeface="Open Sans" pitchFamily="34" charset="0"/>
                <a:cs typeface="Open Sans" pitchFamily="34" charset="0"/>
              </a:rPr>
              <a:t>LOGO  </a:t>
            </a:r>
            <a:r>
              <a:rPr lang="zh-CN" altLang="en-US" spc="-150" dirty="0">
                <a:solidFill>
                  <a:schemeClr val="bg1">
                    <a:lumMod val="75000"/>
                  </a:schemeClr>
                </a:solidFill>
                <a:ea typeface="Open Sans" pitchFamily="34" charset="0"/>
                <a:cs typeface="Open Sans" pitchFamily="34" charset="0"/>
              </a:rPr>
              <a:t>公 司 标 志</a:t>
            </a:r>
            <a:endParaRPr lang="en-US" altLang="zh-CN" spc="-150" dirty="0">
              <a:solidFill>
                <a:schemeClr val="bg1">
                  <a:lumMod val="75000"/>
                </a:schemeClr>
              </a:solidFill>
              <a:ea typeface="Open Sans" pitchFamily="34" charset="0"/>
              <a:cs typeface="Open Sans" pitchFamily="34" charset="0"/>
            </a:endParaRPr>
          </a:p>
        </p:txBody>
      </p:sp>
      <p:grpSp>
        <p:nvGrpSpPr>
          <p:cNvPr id="96" name="组合 95"/>
          <p:cNvGrpSpPr/>
          <p:nvPr/>
        </p:nvGrpSpPr>
        <p:grpSpPr>
          <a:xfrm>
            <a:off x="431737" y="685664"/>
            <a:ext cx="4620522" cy="803360"/>
            <a:chOff x="431737" y="685664"/>
            <a:chExt cx="4620522" cy="803360"/>
          </a:xfrm>
        </p:grpSpPr>
        <p:grpSp>
          <p:nvGrpSpPr>
            <p:cNvPr id="97" name="组合 96"/>
            <p:cNvGrpSpPr/>
            <p:nvPr/>
          </p:nvGrpSpPr>
          <p:grpSpPr>
            <a:xfrm>
              <a:off x="2123871" y="768122"/>
              <a:ext cx="2928388" cy="720902"/>
              <a:chOff x="1905660" y="70087"/>
              <a:chExt cx="2928388" cy="720902"/>
            </a:xfrm>
          </p:grpSpPr>
          <p:sp>
            <p:nvSpPr>
              <p:cNvPr id="99" name="Text Box 7"/>
              <p:cNvSpPr txBox="1">
                <a:spLocks noChangeArrowheads="1"/>
              </p:cNvSpPr>
              <p:nvPr/>
            </p:nvSpPr>
            <p:spPr bwMode="auto">
              <a:xfrm>
                <a:off x="1905660" y="70087"/>
                <a:ext cx="2712281" cy="430887"/>
              </a:xfrm>
              <a:prstGeom prst="rect">
                <a:avLst/>
              </a:prstGeom>
              <a:noFill/>
              <a:ln w="9525">
                <a:noFill/>
                <a:miter lim="800000"/>
              </a:ln>
            </p:spPr>
            <p:txBody>
              <a:bodyPr wrap="none" lIns="45720" tIns="22860" rIns="45720" bIns="22860">
                <a:spAutoFit/>
              </a:bodyPr>
              <a:lstStyle/>
              <a:p>
                <a:r>
                  <a:rPr lang="en-US" altLang="zh-CN" sz="2500" spc="-150" dirty="0" smtClean="0">
                    <a:latin typeface="微软雅黑" panose="020B0503020204020204" pitchFamily="34" charset="-122"/>
                    <a:ea typeface="微软雅黑" panose="020B0503020204020204" pitchFamily="34" charset="-122"/>
                  </a:rPr>
                  <a:t>Company Structure</a:t>
                </a:r>
                <a:endParaRPr lang="en-US" altLang="zh-CN" sz="2500" spc="-150" dirty="0" smtClean="0">
                  <a:latin typeface="微软雅黑" panose="020B0503020204020204" pitchFamily="34" charset="-122"/>
                  <a:ea typeface="微软雅黑" panose="020B0503020204020204" pitchFamily="34" charset="-122"/>
                </a:endParaRPr>
              </a:p>
            </p:txBody>
          </p:sp>
          <p:sp>
            <p:nvSpPr>
              <p:cNvPr id="100" name="矩形 99"/>
              <p:cNvSpPr/>
              <p:nvPr/>
            </p:nvSpPr>
            <p:spPr>
              <a:xfrm>
                <a:off x="4649317" y="160047"/>
                <a:ext cx="184731" cy="630942"/>
              </a:xfrm>
              <a:prstGeom prst="rect">
                <a:avLst/>
              </a:prstGeom>
            </p:spPr>
            <p:txBody>
              <a:bodyPr wrap="none">
                <a:spAutoFit/>
              </a:bodyPr>
              <a:lstStyle/>
              <a:p>
                <a:pPr algn="ctr" defTabSz="1088390"/>
                <a:endParaRPr lang="en-US" altLang="zh-CN" sz="3500" b="1" spc="300" dirty="0" smtClean="0">
                  <a:latin typeface="微软雅黑" panose="020B0503020204020204" pitchFamily="34" charset="-122"/>
                  <a:ea typeface="微软雅黑" panose="020B0503020204020204" pitchFamily="34" charset="-122"/>
                  <a:cs typeface="Open Sans" pitchFamily="34" charset="0"/>
                </a:endParaRPr>
              </a:p>
            </p:txBody>
          </p:sp>
        </p:grpSp>
        <p:sp>
          <p:nvSpPr>
            <p:cNvPr id="98" name="矩形 97"/>
            <p:cNvSpPr/>
            <p:nvPr/>
          </p:nvSpPr>
          <p:spPr>
            <a:xfrm>
              <a:off x="431737" y="685664"/>
              <a:ext cx="1723549" cy="553998"/>
            </a:xfrm>
            <a:prstGeom prst="rect">
              <a:avLst/>
            </a:prstGeom>
          </p:spPr>
          <p:txBody>
            <a:bodyPr wrap="none">
              <a:spAutoFit/>
            </a:bodyPr>
            <a:lstStyle/>
            <a:p>
              <a:pPr algn="ctr" defTabSz="1088390"/>
              <a:r>
                <a:rPr lang="zh-CN" altLang="en-US" sz="3000" dirty="0" smtClean="0">
                  <a:latin typeface="微软雅黑" panose="020B0503020204020204" pitchFamily="34" charset="-122"/>
                  <a:ea typeface="微软雅黑" panose="020B0503020204020204" pitchFamily="34" charset="-122"/>
                  <a:cs typeface="Open Sans" pitchFamily="34" charset="0"/>
                </a:rPr>
                <a:t>公司架构</a:t>
              </a:r>
              <a:endParaRPr lang="en-CA" altLang="zh-CN" sz="3000" dirty="0">
                <a:latin typeface="微软雅黑" panose="020B0503020204020204" pitchFamily="34" charset="-122"/>
                <a:ea typeface="微软雅黑" panose="020B0503020204020204" pitchFamily="34" charset="-122"/>
                <a:cs typeface="Open Sans" pitchFamily="34" charset="0"/>
              </a:endParaRPr>
            </a:p>
          </p:txBody>
        </p:sp>
      </p:grpSp>
      <p:sp>
        <p:nvSpPr>
          <p:cNvPr id="101" name="矩形 100"/>
          <p:cNvSpPr/>
          <p:nvPr/>
        </p:nvSpPr>
        <p:spPr>
          <a:xfrm>
            <a:off x="-45218" y="551335"/>
            <a:ext cx="470655" cy="705174"/>
          </a:xfrm>
          <a:prstGeom prst="rect">
            <a:avLst/>
          </a:prstGeom>
          <a:solidFill>
            <a:srgbClr val="2B6A2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4"/>
          <p:cNvSpPr/>
          <p:nvPr/>
        </p:nvSpPr>
        <p:spPr>
          <a:xfrm>
            <a:off x="-1611" y="6705600"/>
            <a:ext cx="12193612" cy="167237"/>
          </a:xfrm>
          <a:custGeom>
            <a:avLst/>
            <a:gdLst>
              <a:gd name="connsiteX0" fmla="*/ 0 w 4514850"/>
              <a:gd name="connsiteY0" fmla="*/ 0 h 990600"/>
              <a:gd name="connsiteX1" fmla="*/ 4514850 w 4514850"/>
              <a:gd name="connsiteY1" fmla="*/ 0 h 990600"/>
              <a:gd name="connsiteX2" fmla="*/ 4514850 w 4514850"/>
              <a:gd name="connsiteY2" fmla="*/ 990600 h 990600"/>
              <a:gd name="connsiteX3" fmla="*/ 0 w 4514850"/>
              <a:gd name="connsiteY3" fmla="*/ 990600 h 990600"/>
              <a:gd name="connsiteX4" fmla="*/ 0 w 4514850"/>
              <a:gd name="connsiteY4" fmla="*/ 0 h 990600"/>
              <a:gd name="connsiteX0-1" fmla="*/ 0 w 4514850"/>
              <a:gd name="connsiteY0-2" fmla="*/ 0 h 990600"/>
              <a:gd name="connsiteX1-3" fmla="*/ 4514850 w 4514850"/>
              <a:gd name="connsiteY1-4" fmla="*/ 0 h 990600"/>
              <a:gd name="connsiteX2-5" fmla="*/ 4514850 w 4514850"/>
              <a:gd name="connsiteY2-6" fmla="*/ 990600 h 990600"/>
              <a:gd name="connsiteX3-7" fmla="*/ 0 w 4514850"/>
              <a:gd name="connsiteY3-8" fmla="*/ 990600 h 990600"/>
              <a:gd name="connsiteX4-9" fmla="*/ 0 w 4514850"/>
              <a:gd name="connsiteY4-10" fmla="*/ 0 h 990600"/>
              <a:gd name="connsiteX0-11" fmla="*/ 593558 w 4514850"/>
              <a:gd name="connsiteY0-12" fmla="*/ 112295 h 990600"/>
              <a:gd name="connsiteX1-13" fmla="*/ 4514850 w 4514850"/>
              <a:gd name="connsiteY1-14" fmla="*/ 0 h 990600"/>
              <a:gd name="connsiteX2-15" fmla="*/ 4514850 w 4514850"/>
              <a:gd name="connsiteY2-16" fmla="*/ 990600 h 990600"/>
              <a:gd name="connsiteX3-17" fmla="*/ 0 w 4514850"/>
              <a:gd name="connsiteY3-18" fmla="*/ 990600 h 990600"/>
              <a:gd name="connsiteX4-19" fmla="*/ 593558 w 4514850"/>
              <a:gd name="connsiteY4-20" fmla="*/ 112295 h 990600"/>
              <a:gd name="connsiteX0-21" fmla="*/ 513348 w 4514850"/>
              <a:gd name="connsiteY0-22" fmla="*/ 0 h 990600"/>
              <a:gd name="connsiteX1-23" fmla="*/ 4514850 w 4514850"/>
              <a:gd name="connsiteY1-24" fmla="*/ 0 h 990600"/>
              <a:gd name="connsiteX2-25" fmla="*/ 4514850 w 4514850"/>
              <a:gd name="connsiteY2-26" fmla="*/ 990600 h 990600"/>
              <a:gd name="connsiteX3-27" fmla="*/ 0 w 4514850"/>
              <a:gd name="connsiteY3-28" fmla="*/ 990600 h 990600"/>
              <a:gd name="connsiteX4-29" fmla="*/ 513348 w 4514850"/>
              <a:gd name="connsiteY4-30" fmla="*/ 0 h 990600"/>
              <a:gd name="connsiteX0-31" fmla="*/ 522873 w 4524375"/>
              <a:gd name="connsiteY0-32" fmla="*/ 0 h 1000125"/>
              <a:gd name="connsiteX1-33" fmla="*/ 4524375 w 4524375"/>
              <a:gd name="connsiteY1-34" fmla="*/ 0 h 1000125"/>
              <a:gd name="connsiteX2-35" fmla="*/ 4524375 w 4524375"/>
              <a:gd name="connsiteY2-36" fmla="*/ 990600 h 1000125"/>
              <a:gd name="connsiteX3-37" fmla="*/ 0 w 4524375"/>
              <a:gd name="connsiteY3-38" fmla="*/ 1000125 h 1000125"/>
              <a:gd name="connsiteX4-39" fmla="*/ 522873 w 4524375"/>
              <a:gd name="connsiteY4-40" fmla="*/ 0 h 1000125"/>
              <a:gd name="connsiteX0-41" fmla="*/ 10680 w 4524375"/>
              <a:gd name="connsiteY0-42" fmla="*/ 0 h 1019175"/>
              <a:gd name="connsiteX1-43" fmla="*/ 4524375 w 4524375"/>
              <a:gd name="connsiteY1-44" fmla="*/ 19050 h 1019175"/>
              <a:gd name="connsiteX2-45" fmla="*/ 4524375 w 4524375"/>
              <a:gd name="connsiteY2-46" fmla="*/ 1009650 h 1019175"/>
              <a:gd name="connsiteX3-47" fmla="*/ 0 w 4524375"/>
              <a:gd name="connsiteY3-48" fmla="*/ 1019175 h 1019175"/>
              <a:gd name="connsiteX4-49" fmla="*/ 10680 w 4524375"/>
              <a:gd name="connsiteY4-50" fmla="*/ 0 h 1019175"/>
              <a:gd name="connsiteX0-51" fmla="*/ 0 w 4524971"/>
              <a:gd name="connsiteY0-52" fmla="*/ 0 h 1076129"/>
              <a:gd name="connsiteX1-53" fmla="*/ 4524971 w 4524971"/>
              <a:gd name="connsiteY1-54" fmla="*/ 76004 h 1076129"/>
              <a:gd name="connsiteX2-55" fmla="*/ 4524971 w 4524971"/>
              <a:gd name="connsiteY2-56" fmla="*/ 1066604 h 1076129"/>
              <a:gd name="connsiteX3-57" fmla="*/ 596 w 4524971"/>
              <a:gd name="connsiteY3-58" fmla="*/ 1076129 h 1076129"/>
              <a:gd name="connsiteX4-59" fmla="*/ 0 w 4524971"/>
              <a:gd name="connsiteY4-60" fmla="*/ 0 h 10761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524971" h="1076129">
                <a:moveTo>
                  <a:pt x="0" y="0"/>
                </a:moveTo>
                <a:lnTo>
                  <a:pt x="4524971" y="76004"/>
                </a:lnTo>
                <a:lnTo>
                  <a:pt x="4524971" y="1066604"/>
                </a:lnTo>
                <a:lnTo>
                  <a:pt x="596" y="1076129"/>
                </a:lnTo>
                <a:cubicBezTo>
                  <a:pt x="397" y="717419"/>
                  <a:pt x="199" y="358710"/>
                  <a:pt x="0" y="0"/>
                </a:cubicBezTo>
                <a:close/>
              </a:path>
            </a:pathLst>
          </a:custGeom>
          <a:solidFill>
            <a:srgbClr val="2B6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01"/>
                                        </p:tgtEl>
                                        <p:attrNameLst>
                                          <p:attrName>style.visibility</p:attrName>
                                        </p:attrNameLst>
                                      </p:cBhvr>
                                      <p:to>
                                        <p:strVal val="visible"/>
                                      </p:to>
                                    </p:set>
                                    <p:anim calcmode="lin" valueType="num">
                                      <p:cBhvr additive="base">
                                        <p:cTn id="7" dur="500" fill="hold"/>
                                        <p:tgtEl>
                                          <p:spTgt spid="101"/>
                                        </p:tgtEl>
                                        <p:attrNameLst>
                                          <p:attrName>ppt_x</p:attrName>
                                        </p:attrNameLst>
                                      </p:cBhvr>
                                      <p:tavLst>
                                        <p:tav tm="0">
                                          <p:val>
                                            <p:strVal val="0-#ppt_w/2"/>
                                          </p:val>
                                        </p:tav>
                                        <p:tav tm="100000">
                                          <p:val>
                                            <p:strVal val="#ppt_x"/>
                                          </p:val>
                                        </p:tav>
                                      </p:tavLst>
                                    </p:anim>
                                    <p:anim calcmode="lin" valueType="num">
                                      <p:cBhvr additive="base">
                                        <p:cTn id="8" dur="500" fill="hold"/>
                                        <p:tgtEl>
                                          <p:spTgt spid="10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96"/>
                                        </p:tgtEl>
                                        <p:attrNameLst>
                                          <p:attrName>style.visibility</p:attrName>
                                        </p:attrNameLst>
                                      </p:cBhvr>
                                      <p:to>
                                        <p:strVal val="visible"/>
                                      </p:to>
                                    </p:set>
                                    <p:animEffect transition="in" filter="wipe(left)">
                                      <p:cBhvr>
                                        <p:cTn id="12" dur="500"/>
                                        <p:tgtEl>
                                          <p:spTgt spid="96"/>
                                        </p:tgtEl>
                                      </p:cBhvr>
                                    </p:animEffect>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up)">
                                      <p:cBhvr>
                                        <p:cTn id="16" dur="3000"/>
                                        <p:tgtEl>
                                          <p:spTgt spid="15"/>
                                        </p:tgtEl>
                                      </p:cBhvr>
                                    </p:animEffect>
                                  </p:childTnLst>
                                </p:cTn>
                              </p:par>
                            </p:childTnLst>
                          </p:cTn>
                        </p:par>
                        <p:par>
                          <p:cTn id="17" fill="hold">
                            <p:stCondLst>
                              <p:cond delay="4000"/>
                            </p:stCondLst>
                            <p:childTnLst>
                              <p:par>
                                <p:cTn id="18" presetID="2" presetClass="entr" presetSubtype="8" fill="hold" grpId="0" nodeType="afterEffect">
                                  <p:stCondLst>
                                    <p:cond delay="0"/>
                                  </p:stCondLst>
                                  <p:childTnLst>
                                    <p:set>
                                      <p:cBhvr>
                                        <p:cTn id="19" dur="1" fill="hold">
                                          <p:stCondLst>
                                            <p:cond delay="0"/>
                                          </p:stCondLst>
                                        </p:cTn>
                                        <p:tgtEl>
                                          <p:spTgt spid="82"/>
                                        </p:tgtEl>
                                        <p:attrNameLst>
                                          <p:attrName>style.visibility</p:attrName>
                                        </p:attrNameLst>
                                      </p:cBhvr>
                                      <p:to>
                                        <p:strVal val="visible"/>
                                      </p:to>
                                    </p:set>
                                    <p:anim calcmode="lin" valueType="num">
                                      <p:cBhvr additive="base">
                                        <p:cTn id="20" dur="500" fill="hold"/>
                                        <p:tgtEl>
                                          <p:spTgt spid="82"/>
                                        </p:tgtEl>
                                        <p:attrNameLst>
                                          <p:attrName>ppt_x</p:attrName>
                                        </p:attrNameLst>
                                      </p:cBhvr>
                                      <p:tavLst>
                                        <p:tav tm="0">
                                          <p:val>
                                            <p:strVal val="0-#ppt_w/2"/>
                                          </p:val>
                                        </p:tav>
                                        <p:tav tm="100000">
                                          <p:val>
                                            <p:strVal val="#ppt_x"/>
                                          </p:val>
                                        </p:tav>
                                      </p:tavLst>
                                    </p:anim>
                                    <p:anim calcmode="lin" valueType="num">
                                      <p:cBhvr additive="base">
                                        <p:cTn id="21" dur="500" fill="hold"/>
                                        <p:tgtEl>
                                          <p:spTgt spid="8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82"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3534</Words>
  <Application>WPS 文字</Application>
  <PresentationFormat>宽屏</PresentationFormat>
  <Paragraphs>446</Paragraphs>
  <Slides>22</Slides>
  <Notes>34</Notes>
  <HiddenSlides>0</HiddenSlides>
  <MMClips>1</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22</vt:i4>
      </vt:variant>
    </vt:vector>
  </HeadingPairs>
  <TitlesOfParts>
    <vt:vector size="40" baseType="lpstr">
      <vt:lpstr>Arial</vt:lpstr>
      <vt:lpstr>方正书宋_GBK</vt:lpstr>
      <vt:lpstr>Wingdings</vt:lpstr>
      <vt:lpstr>黑体</vt:lpstr>
      <vt:lpstr>Open Sans</vt:lpstr>
      <vt:lpstr>Adobe 黑体 Std R</vt:lpstr>
      <vt:lpstr>MStiffHei PRC UltraBold</vt:lpstr>
      <vt:lpstr>微软雅黑</vt:lpstr>
      <vt:lpstr>Calibri</vt:lpstr>
      <vt:lpstr>宋体</vt:lpstr>
      <vt:lpstr>Century Gothic</vt:lpstr>
      <vt:lpstr>华文黑体</vt:lpstr>
      <vt:lpstr>苹方-简</vt:lpstr>
      <vt:lpstr>Arial Unicode MS</vt:lpstr>
      <vt:lpstr>Calibri Light</vt:lpstr>
      <vt:lpstr>Helvetica Neue</vt:lpstr>
      <vt:lpstr>Thonburi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www.tukuppt.com</dc:creator>
  <cp:keywords>tukuppt</cp:keywords>
  <cp:lastModifiedBy>CJH</cp:lastModifiedBy>
  <cp:revision>3</cp:revision>
  <dcterms:created xsi:type="dcterms:W3CDTF">2019-10-21T08:01:55Z</dcterms:created>
  <dcterms:modified xsi:type="dcterms:W3CDTF">2019-10-21T08:01:55Z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2052-1.5.2.2273</vt:lpwstr>
  </property>
</Properties>
</file>

<file path=docProps/thumbnail.jpeg>
</file>